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20" r:id="rId3"/>
    <p:sldMasterId id="2147483792" r:id="rId4"/>
  </p:sldMasterIdLst>
  <p:sldIdLst>
    <p:sldId id="344" r:id="rId5"/>
    <p:sldId id="371" r:id="rId6"/>
    <p:sldId id="565" r:id="rId7"/>
    <p:sldId id="464" r:id="rId8"/>
    <p:sldId id="392" r:id="rId9"/>
    <p:sldId id="372" r:id="rId10"/>
    <p:sldId id="374" r:id="rId11"/>
    <p:sldId id="397" r:id="rId12"/>
    <p:sldId id="566" r:id="rId13"/>
    <p:sldId id="567" r:id="rId14"/>
    <p:sldId id="465" r:id="rId15"/>
    <p:sldId id="395" r:id="rId16"/>
    <p:sldId id="393" r:id="rId17"/>
    <p:sldId id="394" r:id="rId18"/>
    <p:sldId id="377" r:id="rId19"/>
    <p:sldId id="399" r:id="rId20"/>
    <p:sldId id="428" r:id="rId21"/>
    <p:sldId id="402" r:id="rId22"/>
    <p:sldId id="406" r:id="rId23"/>
    <p:sldId id="408" r:id="rId24"/>
    <p:sldId id="568" r:id="rId25"/>
    <p:sldId id="412" r:id="rId26"/>
    <p:sldId id="411" r:id="rId27"/>
    <p:sldId id="410" r:id="rId28"/>
    <p:sldId id="413" r:id="rId29"/>
    <p:sldId id="468" r:id="rId30"/>
    <p:sldId id="414" r:id="rId31"/>
    <p:sldId id="382" r:id="rId32"/>
    <p:sldId id="487" r:id="rId33"/>
    <p:sldId id="486" r:id="rId34"/>
    <p:sldId id="433" r:id="rId35"/>
    <p:sldId id="484" r:id="rId36"/>
    <p:sldId id="564" r:id="rId37"/>
    <p:sldId id="419" r:id="rId38"/>
    <p:sldId id="421" r:id="rId39"/>
    <p:sldId id="569" r:id="rId40"/>
    <p:sldId id="570" r:id="rId41"/>
    <p:sldId id="571" r:id="rId42"/>
    <p:sldId id="572" r:id="rId43"/>
    <p:sldId id="573" r:id="rId44"/>
    <p:sldId id="574" r:id="rId45"/>
    <p:sldId id="575" r:id="rId46"/>
    <p:sldId id="576" r:id="rId47"/>
    <p:sldId id="577" r:id="rId48"/>
    <p:sldId id="579" r:id="rId49"/>
  </p:sldIdLst>
  <p:sldSz cx="12798425" cy="7199313"/>
  <p:notesSz cx="6858000" cy="9144000"/>
  <p:defaultTextStyle>
    <a:defPPr>
      <a:defRPr lang="tr-TR"/>
    </a:defPPr>
    <a:lvl1pPr marL="0" algn="l" defTabSz="914294" rtl="0" eaLnBrk="1" latinLnBrk="0" hangingPunct="1">
      <a:defRPr sz="1700" kern="1200">
        <a:solidFill>
          <a:schemeClr val="tx1"/>
        </a:solidFill>
        <a:latin typeface="+mn-lt"/>
        <a:ea typeface="+mn-ea"/>
        <a:cs typeface="+mn-cs"/>
      </a:defRPr>
    </a:lvl1pPr>
    <a:lvl2pPr marL="457148" algn="l" defTabSz="914294" rtl="0" eaLnBrk="1" latinLnBrk="0" hangingPunct="1">
      <a:defRPr sz="1700" kern="1200">
        <a:solidFill>
          <a:schemeClr val="tx1"/>
        </a:solidFill>
        <a:latin typeface="+mn-lt"/>
        <a:ea typeface="+mn-ea"/>
        <a:cs typeface="+mn-cs"/>
      </a:defRPr>
    </a:lvl2pPr>
    <a:lvl3pPr marL="914294" algn="l" defTabSz="914294" rtl="0" eaLnBrk="1" latinLnBrk="0" hangingPunct="1">
      <a:defRPr sz="1700" kern="1200">
        <a:solidFill>
          <a:schemeClr val="tx1"/>
        </a:solidFill>
        <a:latin typeface="+mn-lt"/>
        <a:ea typeface="+mn-ea"/>
        <a:cs typeface="+mn-cs"/>
      </a:defRPr>
    </a:lvl3pPr>
    <a:lvl4pPr marL="1371442" algn="l" defTabSz="914294" rtl="0" eaLnBrk="1" latinLnBrk="0" hangingPunct="1">
      <a:defRPr sz="1700" kern="1200">
        <a:solidFill>
          <a:schemeClr val="tx1"/>
        </a:solidFill>
        <a:latin typeface="+mn-lt"/>
        <a:ea typeface="+mn-ea"/>
        <a:cs typeface="+mn-cs"/>
      </a:defRPr>
    </a:lvl4pPr>
    <a:lvl5pPr marL="1828590" algn="l" defTabSz="914294" rtl="0" eaLnBrk="1" latinLnBrk="0" hangingPunct="1">
      <a:defRPr sz="1700" kern="1200">
        <a:solidFill>
          <a:schemeClr val="tx1"/>
        </a:solidFill>
        <a:latin typeface="+mn-lt"/>
        <a:ea typeface="+mn-ea"/>
        <a:cs typeface="+mn-cs"/>
      </a:defRPr>
    </a:lvl5pPr>
    <a:lvl6pPr marL="2285738" algn="l" defTabSz="914294" rtl="0" eaLnBrk="1" latinLnBrk="0" hangingPunct="1">
      <a:defRPr sz="1700" kern="1200">
        <a:solidFill>
          <a:schemeClr val="tx1"/>
        </a:solidFill>
        <a:latin typeface="+mn-lt"/>
        <a:ea typeface="+mn-ea"/>
        <a:cs typeface="+mn-cs"/>
      </a:defRPr>
    </a:lvl6pPr>
    <a:lvl7pPr marL="2742884" algn="l" defTabSz="914294" rtl="0" eaLnBrk="1" latinLnBrk="0" hangingPunct="1">
      <a:defRPr sz="1700" kern="1200">
        <a:solidFill>
          <a:schemeClr val="tx1"/>
        </a:solidFill>
        <a:latin typeface="+mn-lt"/>
        <a:ea typeface="+mn-ea"/>
        <a:cs typeface="+mn-cs"/>
      </a:defRPr>
    </a:lvl7pPr>
    <a:lvl8pPr marL="3200032" algn="l" defTabSz="914294" rtl="0" eaLnBrk="1" latinLnBrk="0" hangingPunct="1">
      <a:defRPr sz="1700" kern="1200">
        <a:solidFill>
          <a:schemeClr val="tx1"/>
        </a:solidFill>
        <a:latin typeface="+mn-lt"/>
        <a:ea typeface="+mn-ea"/>
        <a:cs typeface="+mn-cs"/>
      </a:defRPr>
    </a:lvl8pPr>
    <a:lvl9pPr marL="3657180" algn="l" defTabSz="914294"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7" userDrawn="1">
          <p15:clr>
            <a:srgbClr val="A4A3A4"/>
          </p15:clr>
        </p15:guide>
        <p15:guide id="2" pos="4030" userDrawn="1">
          <p15:clr>
            <a:srgbClr val="A4A3A4"/>
          </p15:clr>
        </p15:guide>
        <p15:guide id="3" orient="horz" pos="22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KMET EVRİM İNANÇ" initials="HEİ" lastIdx="1" clrIdx="0">
    <p:extLst>
      <p:ext uri="{19B8F6BF-5375-455C-9EA6-DF929625EA0E}">
        <p15:presenceInfo xmlns:p15="http://schemas.microsoft.com/office/powerpoint/2012/main" userId="7e9f96a0233993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AB3"/>
    <a:srgbClr val="FF9999"/>
    <a:srgbClr val="5C5656"/>
    <a:srgbClr val="1D212C"/>
    <a:srgbClr val="12393E"/>
    <a:srgbClr val="547CC4"/>
    <a:srgbClr val="EBEBE1"/>
    <a:srgbClr val="97A9B3"/>
    <a:srgbClr val="E5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snapToGrid="0">
      <p:cViewPr varScale="1">
        <p:scale>
          <a:sx n="65" d="100"/>
          <a:sy n="65" d="100"/>
        </p:scale>
        <p:origin x="792" y="72"/>
      </p:cViewPr>
      <p:guideLst>
        <p:guide orient="horz" pos="2267"/>
        <p:guide pos="4030"/>
        <p:guide orient="horz" pos="22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5BD664-489F-475C-983B-BAA09F5AC81C}"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tr-TR"/>
        </a:p>
      </dgm:t>
    </dgm:pt>
    <dgm:pt modelId="{B34578A7-D7DB-4844-9215-50AF4C7CA718}">
      <dgm:prSet phldrT="[Metin]" custT="1"/>
      <dgm:spPr/>
      <dgm:t>
        <a:bodyPr/>
        <a:lstStyle/>
        <a:p>
          <a:r>
            <a:rPr lang="tr-TR" sz="3600" b="1" dirty="0">
              <a:solidFill>
                <a:srgbClr val="FF0000"/>
              </a:solidFill>
              <a:effectLst>
                <a:outerShdw blurRad="38100" dist="38100" dir="2700000" algn="tl">
                  <a:srgbClr val="000000">
                    <a:alpha val="43137"/>
                  </a:srgbClr>
                </a:outerShdw>
              </a:effectLst>
            </a:rPr>
            <a:t>TYT</a:t>
          </a:r>
        </a:p>
      </dgm:t>
    </dgm:pt>
    <dgm:pt modelId="{BEEF9C02-538A-43AD-A6AD-46ECBEB2D3E5}" type="parTrans" cxnId="{3B427E6A-A466-4F60-B4C8-DF5234F94325}">
      <dgm:prSet/>
      <dgm:spPr/>
      <dgm:t>
        <a:bodyPr/>
        <a:lstStyle/>
        <a:p>
          <a:endParaRPr lang="tr-TR"/>
        </a:p>
      </dgm:t>
    </dgm:pt>
    <dgm:pt modelId="{6CCCC6F9-80B6-4029-B7A7-23EC83BB182B}" type="sibTrans" cxnId="{3B427E6A-A466-4F60-B4C8-DF5234F94325}">
      <dgm:prSet/>
      <dgm:spPr/>
      <dgm:t>
        <a:bodyPr/>
        <a:lstStyle/>
        <a:p>
          <a:endParaRPr lang="tr-TR"/>
        </a:p>
      </dgm:t>
    </dgm:pt>
    <dgm:pt modelId="{C59E7B6A-CC09-4214-85AB-FCE2B7F7D23E}">
      <dgm:prSet phldrT="[Metin]"/>
      <dgm:spPr/>
      <dgm:t>
        <a:bodyPr/>
        <a:lstStyle/>
        <a:p>
          <a:r>
            <a:rPr lang="tr-TR" dirty="0"/>
            <a:t>TÜRKÇE</a:t>
          </a:r>
        </a:p>
      </dgm:t>
    </dgm:pt>
    <dgm:pt modelId="{D2F52B7F-4C0E-4FBB-9210-3F0565CEDA03}" type="parTrans" cxnId="{26FA66F8-CB9B-4803-8D6E-2705F6E85188}">
      <dgm:prSet/>
      <dgm:spPr/>
      <dgm:t>
        <a:bodyPr/>
        <a:lstStyle/>
        <a:p>
          <a:endParaRPr lang="tr-TR"/>
        </a:p>
      </dgm:t>
    </dgm:pt>
    <dgm:pt modelId="{5C626DDE-44A3-4221-9950-C1AD1BD4DF68}" type="sibTrans" cxnId="{26FA66F8-CB9B-4803-8D6E-2705F6E85188}">
      <dgm:prSet/>
      <dgm:spPr/>
      <dgm:t>
        <a:bodyPr/>
        <a:lstStyle/>
        <a:p>
          <a:endParaRPr lang="tr-TR"/>
        </a:p>
      </dgm:t>
    </dgm:pt>
    <dgm:pt modelId="{22E3865D-DCD6-4932-8BE8-5C1F336489B7}">
      <dgm:prSet phldrT="[Metin]"/>
      <dgm:spPr/>
      <dgm:t>
        <a:bodyPr/>
        <a:lstStyle/>
        <a:p>
          <a:r>
            <a:rPr lang="tr-TR" dirty="0"/>
            <a:t>MATEMATİK</a:t>
          </a:r>
        </a:p>
      </dgm:t>
    </dgm:pt>
    <dgm:pt modelId="{8FAD01EE-0F61-48D5-A1E2-E599D7CE281B}" type="parTrans" cxnId="{FDABF8E9-9CE7-49B8-9B08-3CCCEE982E6D}">
      <dgm:prSet/>
      <dgm:spPr/>
      <dgm:t>
        <a:bodyPr/>
        <a:lstStyle/>
        <a:p>
          <a:endParaRPr lang="tr-TR"/>
        </a:p>
      </dgm:t>
    </dgm:pt>
    <dgm:pt modelId="{AEA95CF0-9B82-4FB3-BDCC-0B877BA3AC0B}" type="sibTrans" cxnId="{FDABF8E9-9CE7-49B8-9B08-3CCCEE982E6D}">
      <dgm:prSet/>
      <dgm:spPr/>
      <dgm:t>
        <a:bodyPr/>
        <a:lstStyle/>
        <a:p>
          <a:endParaRPr lang="tr-TR"/>
        </a:p>
      </dgm:t>
    </dgm:pt>
    <dgm:pt modelId="{F85BA601-D8FC-4645-8D4B-E60C01649FB1}">
      <dgm:prSet phldrT="[Metin]"/>
      <dgm:spPr/>
      <dgm:t>
        <a:bodyPr/>
        <a:lstStyle/>
        <a:p>
          <a:r>
            <a:rPr lang="tr-TR" b="1" dirty="0">
              <a:solidFill>
                <a:srgbClr val="FF0000"/>
              </a:solidFill>
              <a:effectLst>
                <a:outerShdw blurRad="38100" dist="38100" dir="2700000" algn="tl">
                  <a:srgbClr val="000000">
                    <a:alpha val="43137"/>
                  </a:srgbClr>
                </a:outerShdw>
              </a:effectLst>
            </a:rPr>
            <a:t>AYT</a:t>
          </a:r>
        </a:p>
      </dgm:t>
    </dgm:pt>
    <dgm:pt modelId="{0BF59E12-1546-43BB-8BE2-AF778BC6CB19}" type="parTrans" cxnId="{4D1650EE-6F29-4B84-ACAD-9FFF34113AE6}">
      <dgm:prSet/>
      <dgm:spPr/>
      <dgm:t>
        <a:bodyPr/>
        <a:lstStyle/>
        <a:p>
          <a:endParaRPr lang="tr-TR"/>
        </a:p>
      </dgm:t>
    </dgm:pt>
    <dgm:pt modelId="{F992B636-8AA3-4E80-878F-901B81695A3F}" type="sibTrans" cxnId="{4D1650EE-6F29-4B84-ACAD-9FFF34113AE6}">
      <dgm:prSet/>
      <dgm:spPr/>
      <dgm:t>
        <a:bodyPr/>
        <a:lstStyle/>
        <a:p>
          <a:endParaRPr lang="tr-TR"/>
        </a:p>
      </dgm:t>
    </dgm:pt>
    <dgm:pt modelId="{4BAB07E1-E422-4F92-A189-39BE06725A46}">
      <dgm:prSet phldrT="[Metin]"/>
      <dgm:spPr/>
      <dgm:t>
        <a:bodyPr/>
        <a:lstStyle/>
        <a:p>
          <a:r>
            <a:rPr lang="tr-TR" dirty="0"/>
            <a:t>EDEB. + SOS. BİL -1</a:t>
          </a:r>
        </a:p>
      </dgm:t>
    </dgm:pt>
    <dgm:pt modelId="{9CD411E1-860B-41FC-9688-B1D02E789D37}" type="parTrans" cxnId="{08EF7F60-84AF-4664-B7B3-46B2B936050F}">
      <dgm:prSet/>
      <dgm:spPr/>
      <dgm:t>
        <a:bodyPr/>
        <a:lstStyle/>
        <a:p>
          <a:endParaRPr lang="tr-TR"/>
        </a:p>
      </dgm:t>
    </dgm:pt>
    <dgm:pt modelId="{8CD5C97A-9B40-4224-B5B8-904B1705D6A4}" type="sibTrans" cxnId="{08EF7F60-84AF-4664-B7B3-46B2B936050F}">
      <dgm:prSet/>
      <dgm:spPr/>
      <dgm:t>
        <a:bodyPr/>
        <a:lstStyle/>
        <a:p>
          <a:endParaRPr lang="tr-TR"/>
        </a:p>
      </dgm:t>
    </dgm:pt>
    <dgm:pt modelId="{9083D4D3-C2E2-41B3-A18F-6D4596EA1727}">
      <dgm:prSet phldrT="[Metin]"/>
      <dgm:spPr/>
      <dgm:t>
        <a:bodyPr/>
        <a:lstStyle/>
        <a:p>
          <a:r>
            <a:rPr lang="tr-TR" dirty="0"/>
            <a:t>MATEMATİK</a:t>
          </a:r>
        </a:p>
      </dgm:t>
    </dgm:pt>
    <dgm:pt modelId="{933434D7-589B-491C-BEDC-4C707F6EBDD8}" type="parTrans" cxnId="{E10E6FD2-9ADE-4413-A596-D391CA1F0C03}">
      <dgm:prSet/>
      <dgm:spPr/>
      <dgm:t>
        <a:bodyPr/>
        <a:lstStyle/>
        <a:p>
          <a:endParaRPr lang="tr-TR"/>
        </a:p>
      </dgm:t>
    </dgm:pt>
    <dgm:pt modelId="{4DC01A82-BD9F-4025-85EE-A1AC0B774B6D}" type="sibTrans" cxnId="{E10E6FD2-9ADE-4413-A596-D391CA1F0C03}">
      <dgm:prSet/>
      <dgm:spPr/>
      <dgm:t>
        <a:bodyPr/>
        <a:lstStyle/>
        <a:p>
          <a:endParaRPr lang="tr-TR"/>
        </a:p>
      </dgm:t>
    </dgm:pt>
    <dgm:pt modelId="{C66EF8E2-4FB2-4F52-B2CB-6A53A00BFF65}">
      <dgm:prSet phldrT="[Metin]"/>
      <dgm:spPr/>
      <dgm:t>
        <a:bodyPr/>
        <a:lstStyle/>
        <a:p>
          <a:r>
            <a:rPr lang="tr-TR" b="1" dirty="0">
              <a:solidFill>
                <a:srgbClr val="FF0000"/>
              </a:solidFill>
              <a:effectLst>
                <a:outerShdw blurRad="38100" dist="38100" dir="2700000" algn="tl">
                  <a:srgbClr val="000000">
                    <a:alpha val="43137"/>
                  </a:srgbClr>
                </a:outerShdw>
              </a:effectLst>
            </a:rPr>
            <a:t>YDS</a:t>
          </a:r>
        </a:p>
      </dgm:t>
    </dgm:pt>
    <dgm:pt modelId="{12A7AA2C-8C2C-4932-A98E-9F839CD7E837}" type="parTrans" cxnId="{AFAFD270-483D-4FE9-887B-256D7E65C2CE}">
      <dgm:prSet/>
      <dgm:spPr/>
      <dgm:t>
        <a:bodyPr/>
        <a:lstStyle/>
        <a:p>
          <a:endParaRPr lang="tr-TR"/>
        </a:p>
      </dgm:t>
    </dgm:pt>
    <dgm:pt modelId="{1C630E00-D596-42BF-B75D-222F5CFD969B}" type="sibTrans" cxnId="{AFAFD270-483D-4FE9-887B-256D7E65C2CE}">
      <dgm:prSet/>
      <dgm:spPr/>
      <dgm:t>
        <a:bodyPr/>
        <a:lstStyle/>
        <a:p>
          <a:endParaRPr lang="tr-TR"/>
        </a:p>
      </dgm:t>
    </dgm:pt>
    <dgm:pt modelId="{C433ED77-E4B5-4A32-B3D6-624A5D7234F3}">
      <dgm:prSet phldrT="[Metin]"/>
      <dgm:spPr/>
      <dgm:t>
        <a:bodyPr/>
        <a:lstStyle/>
        <a:p>
          <a:r>
            <a:rPr lang="tr-TR" dirty="0"/>
            <a:t>İNGİLİZCE</a:t>
          </a:r>
        </a:p>
      </dgm:t>
    </dgm:pt>
    <dgm:pt modelId="{C35A2DA0-9331-482B-B679-7A95C9887119}" type="parTrans" cxnId="{692477DE-314C-450B-ADF0-51574415B260}">
      <dgm:prSet/>
      <dgm:spPr/>
      <dgm:t>
        <a:bodyPr/>
        <a:lstStyle/>
        <a:p>
          <a:endParaRPr lang="tr-TR"/>
        </a:p>
      </dgm:t>
    </dgm:pt>
    <dgm:pt modelId="{8EE1BBDB-D1F6-47FF-974E-FDA75C0EA292}" type="sibTrans" cxnId="{692477DE-314C-450B-ADF0-51574415B260}">
      <dgm:prSet/>
      <dgm:spPr/>
      <dgm:t>
        <a:bodyPr/>
        <a:lstStyle/>
        <a:p>
          <a:endParaRPr lang="tr-TR"/>
        </a:p>
      </dgm:t>
    </dgm:pt>
    <dgm:pt modelId="{EA3F8168-135E-4F49-AE2A-90538B5D4518}">
      <dgm:prSet phldrT="[Metin]"/>
      <dgm:spPr/>
      <dgm:t>
        <a:bodyPr/>
        <a:lstStyle/>
        <a:p>
          <a:r>
            <a:rPr lang="tr-TR" dirty="0"/>
            <a:t>ALMANCA</a:t>
          </a:r>
        </a:p>
      </dgm:t>
    </dgm:pt>
    <dgm:pt modelId="{01728D24-450D-47AB-9A8C-5209E5032169}" type="parTrans" cxnId="{08F90E9B-751D-4504-80EB-11167D40441C}">
      <dgm:prSet/>
      <dgm:spPr/>
      <dgm:t>
        <a:bodyPr/>
        <a:lstStyle/>
        <a:p>
          <a:endParaRPr lang="tr-TR"/>
        </a:p>
      </dgm:t>
    </dgm:pt>
    <dgm:pt modelId="{C496E6C3-ADF6-40E6-ADA1-984294A28577}" type="sibTrans" cxnId="{08F90E9B-751D-4504-80EB-11167D40441C}">
      <dgm:prSet/>
      <dgm:spPr/>
      <dgm:t>
        <a:bodyPr/>
        <a:lstStyle/>
        <a:p>
          <a:endParaRPr lang="tr-TR"/>
        </a:p>
      </dgm:t>
    </dgm:pt>
    <dgm:pt modelId="{6D9B3D02-83C2-4F7F-B1E1-A390BABDD87B}">
      <dgm:prSet phldrT="[Metin]"/>
      <dgm:spPr/>
      <dgm:t>
        <a:bodyPr/>
        <a:lstStyle/>
        <a:p>
          <a:r>
            <a:rPr lang="tr-TR" dirty="0"/>
            <a:t>SOSYAL BİL.</a:t>
          </a:r>
        </a:p>
      </dgm:t>
    </dgm:pt>
    <dgm:pt modelId="{F7841F7E-55F4-4A7E-9F13-0D352369BCE1}" type="parTrans" cxnId="{61037AB3-CB92-4FF5-BFCF-2059FEED413F}">
      <dgm:prSet/>
      <dgm:spPr/>
      <dgm:t>
        <a:bodyPr/>
        <a:lstStyle/>
        <a:p>
          <a:endParaRPr lang="tr-TR"/>
        </a:p>
      </dgm:t>
    </dgm:pt>
    <dgm:pt modelId="{39345A1B-19EF-40FA-8044-AB8ADDA3926B}" type="sibTrans" cxnId="{61037AB3-CB92-4FF5-BFCF-2059FEED413F}">
      <dgm:prSet/>
      <dgm:spPr/>
      <dgm:t>
        <a:bodyPr/>
        <a:lstStyle/>
        <a:p>
          <a:endParaRPr lang="tr-TR"/>
        </a:p>
      </dgm:t>
    </dgm:pt>
    <dgm:pt modelId="{C2D21256-D2F3-4BF7-9595-97ADD6FCC134}">
      <dgm:prSet phldrT="[Metin]"/>
      <dgm:spPr/>
      <dgm:t>
        <a:bodyPr/>
        <a:lstStyle/>
        <a:p>
          <a:r>
            <a:rPr lang="tr-TR" dirty="0"/>
            <a:t>FEN BİL.</a:t>
          </a:r>
        </a:p>
      </dgm:t>
    </dgm:pt>
    <dgm:pt modelId="{5739186C-1F49-4673-B65D-79EA1BE35B21}" type="parTrans" cxnId="{1B7617A0-79C7-4869-8331-3ED5AF323BA3}">
      <dgm:prSet/>
      <dgm:spPr/>
      <dgm:t>
        <a:bodyPr/>
        <a:lstStyle/>
        <a:p>
          <a:endParaRPr lang="tr-TR"/>
        </a:p>
      </dgm:t>
    </dgm:pt>
    <dgm:pt modelId="{D457377E-CE82-492C-8708-77A542ECE1EE}" type="sibTrans" cxnId="{1B7617A0-79C7-4869-8331-3ED5AF323BA3}">
      <dgm:prSet/>
      <dgm:spPr/>
      <dgm:t>
        <a:bodyPr/>
        <a:lstStyle/>
        <a:p>
          <a:endParaRPr lang="tr-TR"/>
        </a:p>
      </dgm:t>
    </dgm:pt>
    <dgm:pt modelId="{09C1D5B8-0687-4FB0-ADBF-CA928FA09C91}">
      <dgm:prSet phldrT="[Metin]"/>
      <dgm:spPr/>
      <dgm:t>
        <a:bodyPr/>
        <a:lstStyle/>
        <a:p>
          <a:r>
            <a:rPr lang="tr-TR" dirty="0"/>
            <a:t>SOSYLA BİL. – 2</a:t>
          </a:r>
        </a:p>
      </dgm:t>
    </dgm:pt>
    <dgm:pt modelId="{203767CE-A9F2-47A2-8F5A-A22962A33044}" type="parTrans" cxnId="{D1E9D1C8-B381-4D87-B64F-DCDF02B68068}">
      <dgm:prSet/>
      <dgm:spPr/>
      <dgm:t>
        <a:bodyPr/>
        <a:lstStyle/>
        <a:p>
          <a:endParaRPr lang="tr-TR"/>
        </a:p>
      </dgm:t>
    </dgm:pt>
    <dgm:pt modelId="{1B540052-F6C0-40B4-A321-9E71AEDE6D6C}" type="sibTrans" cxnId="{D1E9D1C8-B381-4D87-B64F-DCDF02B68068}">
      <dgm:prSet/>
      <dgm:spPr/>
      <dgm:t>
        <a:bodyPr/>
        <a:lstStyle/>
        <a:p>
          <a:endParaRPr lang="tr-TR"/>
        </a:p>
      </dgm:t>
    </dgm:pt>
    <dgm:pt modelId="{1EAF39E6-CC85-46D2-89FA-A3BEA45857D0}">
      <dgm:prSet phldrT="[Metin]"/>
      <dgm:spPr/>
      <dgm:t>
        <a:bodyPr/>
        <a:lstStyle/>
        <a:p>
          <a:r>
            <a:rPr lang="tr-TR" dirty="0"/>
            <a:t>FEN BİL.</a:t>
          </a:r>
        </a:p>
      </dgm:t>
    </dgm:pt>
    <dgm:pt modelId="{C9128F39-E43D-4D6B-A149-8037B8C8975D}" type="parTrans" cxnId="{00C39C64-E6D6-40F1-BE82-6B7FDDEAB1F8}">
      <dgm:prSet/>
      <dgm:spPr/>
      <dgm:t>
        <a:bodyPr/>
        <a:lstStyle/>
        <a:p>
          <a:endParaRPr lang="tr-TR"/>
        </a:p>
      </dgm:t>
    </dgm:pt>
    <dgm:pt modelId="{091D8BEC-0783-421C-80CF-22FB7A446A18}" type="sibTrans" cxnId="{00C39C64-E6D6-40F1-BE82-6B7FDDEAB1F8}">
      <dgm:prSet/>
      <dgm:spPr/>
      <dgm:t>
        <a:bodyPr/>
        <a:lstStyle/>
        <a:p>
          <a:endParaRPr lang="tr-TR"/>
        </a:p>
      </dgm:t>
    </dgm:pt>
    <dgm:pt modelId="{9D50A6E6-C2CC-43DA-9A5C-8D2DFC2F7DE2}">
      <dgm:prSet phldrT="[Metin]"/>
      <dgm:spPr/>
      <dgm:t>
        <a:bodyPr/>
        <a:lstStyle/>
        <a:p>
          <a:r>
            <a:rPr lang="tr-TR" dirty="0"/>
            <a:t>FRANSIZCA</a:t>
          </a:r>
        </a:p>
      </dgm:t>
    </dgm:pt>
    <dgm:pt modelId="{D1EDB9C9-F745-446A-A74E-D0687CFA99A5}" type="parTrans" cxnId="{F33B96F0-681D-488F-AEB7-BE0CC4C7729F}">
      <dgm:prSet/>
      <dgm:spPr/>
      <dgm:t>
        <a:bodyPr/>
        <a:lstStyle/>
        <a:p>
          <a:endParaRPr lang="tr-TR"/>
        </a:p>
      </dgm:t>
    </dgm:pt>
    <dgm:pt modelId="{9AE2DDC3-9F29-437F-81EA-F8D7F159B3B8}" type="sibTrans" cxnId="{F33B96F0-681D-488F-AEB7-BE0CC4C7729F}">
      <dgm:prSet/>
      <dgm:spPr/>
      <dgm:t>
        <a:bodyPr/>
        <a:lstStyle/>
        <a:p>
          <a:endParaRPr lang="tr-TR"/>
        </a:p>
      </dgm:t>
    </dgm:pt>
    <dgm:pt modelId="{F95B35A4-659A-4A47-8AE3-174CE403DC34}">
      <dgm:prSet phldrT="[Metin]"/>
      <dgm:spPr/>
      <dgm:t>
        <a:bodyPr/>
        <a:lstStyle/>
        <a:p>
          <a:r>
            <a:rPr lang="tr-TR" dirty="0"/>
            <a:t>ARAPÇA</a:t>
          </a:r>
        </a:p>
      </dgm:t>
    </dgm:pt>
    <dgm:pt modelId="{90118BB0-E692-4CF1-8204-863BAF31B289}" type="parTrans" cxnId="{679B3CCA-2E57-45F9-9DFB-E8EE89C63ED4}">
      <dgm:prSet/>
      <dgm:spPr/>
      <dgm:t>
        <a:bodyPr/>
        <a:lstStyle/>
        <a:p>
          <a:endParaRPr lang="tr-TR"/>
        </a:p>
      </dgm:t>
    </dgm:pt>
    <dgm:pt modelId="{6D7E3FA9-9112-4004-B59B-D534DD1BB9B6}" type="sibTrans" cxnId="{679B3CCA-2E57-45F9-9DFB-E8EE89C63ED4}">
      <dgm:prSet/>
      <dgm:spPr/>
      <dgm:t>
        <a:bodyPr/>
        <a:lstStyle/>
        <a:p>
          <a:endParaRPr lang="tr-TR"/>
        </a:p>
      </dgm:t>
    </dgm:pt>
    <dgm:pt modelId="{6D8E1B3D-E300-4EAB-A11E-A6A0D68AAF7B}">
      <dgm:prSet phldrT="[Metin]"/>
      <dgm:spPr/>
      <dgm:t>
        <a:bodyPr/>
        <a:lstStyle/>
        <a:p>
          <a:r>
            <a:rPr lang="tr-TR" dirty="0"/>
            <a:t>RUSÇA</a:t>
          </a:r>
        </a:p>
      </dgm:t>
    </dgm:pt>
    <dgm:pt modelId="{F4885E80-D2D4-4042-AFB5-37856092DB45}" type="parTrans" cxnId="{ACD26155-1391-46B0-9E62-443DADAA27E3}">
      <dgm:prSet/>
      <dgm:spPr/>
      <dgm:t>
        <a:bodyPr/>
        <a:lstStyle/>
        <a:p>
          <a:endParaRPr lang="tr-TR"/>
        </a:p>
      </dgm:t>
    </dgm:pt>
    <dgm:pt modelId="{70325DF2-2F7E-4F68-AD60-1275E177CD00}" type="sibTrans" cxnId="{ACD26155-1391-46B0-9E62-443DADAA27E3}">
      <dgm:prSet/>
      <dgm:spPr/>
      <dgm:t>
        <a:bodyPr/>
        <a:lstStyle/>
        <a:p>
          <a:endParaRPr lang="tr-TR"/>
        </a:p>
      </dgm:t>
    </dgm:pt>
    <dgm:pt modelId="{0DF44252-C7E6-4296-A828-EEE6B892774F}" type="pres">
      <dgm:prSet presAssocID="{D95BD664-489F-475C-983B-BAA09F5AC81C}" presName="theList" presStyleCnt="0">
        <dgm:presLayoutVars>
          <dgm:dir/>
          <dgm:animLvl val="lvl"/>
          <dgm:resizeHandles val="exact"/>
        </dgm:presLayoutVars>
      </dgm:prSet>
      <dgm:spPr/>
    </dgm:pt>
    <dgm:pt modelId="{37780910-2725-46D0-9DB5-7B9EC09109A4}" type="pres">
      <dgm:prSet presAssocID="{B34578A7-D7DB-4844-9215-50AF4C7CA718}" presName="compNode" presStyleCnt="0"/>
      <dgm:spPr/>
    </dgm:pt>
    <dgm:pt modelId="{CDB23E0F-AD03-4403-B318-03030E8FA557}" type="pres">
      <dgm:prSet presAssocID="{B34578A7-D7DB-4844-9215-50AF4C7CA718}" presName="noGeometry" presStyleCnt="0"/>
      <dgm:spPr/>
    </dgm:pt>
    <dgm:pt modelId="{8D1BE039-FC57-469F-A8A6-26E67B4F74E3}" type="pres">
      <dgm:prSet presAssocID="{B34578A7-D7DB-4844-9215-50AF4C7CA718}" presName="childTextVisible" presStyleLbl="bgAccFollowNode1" presStyleIdx="0" presStyleCnt="3">
        <dgm:presLayoutVars>
          <dgm:bulletEnabled val="1"/>
        </dgm:presLayoutVars>
      </dgm:prSet>
      <dgm:spPr/>
    </dgm:pt>
    <dgm:pt modelId="{6CC30CC4-6EC0-4927-A0A2-30E8F57788CB}" type="pres">
      <dgm:prSet presAssocID="{B34578A7-D7DB-4844-9215-50AF4C7CA718}" presName="childTextHidden" presStyleLbl="bgAccFollowNode1" presStyleIdx="0" presStyleCnt="3"/>
      <dgm:spPr/>
    </dgm:pt>
    <dgm:pt modelId="{8A2D0790-EFB5-4A3B-BAB1-32278A289271}" type="pres">
      <dgm:prSet presAssocID="{B34578A7-D7DB-4844-9215-50AF4C7CA718}" presName="parentText" presStyleLbl="node1" presStyleIdx="0" presStyleCnt="3">
        <dgm:presLayoutVars>
          <dgm:chMax val="1"/>
          <dgm:bulletEnabled val="1"/>
        </dgm:presLayoutVars>
      </dgm:prSet>
      <dgm:spPr/>
    </dgm:pt>
    <dgm:pt modelId="{65434104-E4D9-4847-88A1-CC0F8822EAF7}" type="pres">
      <dgm:prSet presAssocID="{B34578A7-D7DB-4844-9215-50AF4C7CA718}" presName="aSpace" presStyleCnt="0"/>
      <dgm:spPr/>
    </dgm:pt>
    <dgm:pt modelId="{1BBFE4E1-21FC-40EE-B6BE-623769EB27D6}" type="pres">
      <dgm:prSet presAssocID="{F85BA601-D8FC-4645-8D4B-E60C01649FB1}" presName="compNode" presStyleCnt="0"/>
      <dgm:spPr/>
    </dgm:pt>
    <dgm:pt modelId="{7EF0E0E1-9EB6-4649-A2F8-F0C01AADDF65}" type="pres">
      <dgm:prSet presAssocID="{F85BA601-D8FC-4645-8D4B-E60C01649FB1}" presName="noGeometry" presStyleCnt="0"/>
      <dgm:spPr/>
    </dgm:pt>
    <dgm:pt modelId="{A3DED156-0347-4329-9970-E3F1377B2BA5}" type="pres">
      <dgm:prSet presAssocID="{F85BA601-D8FC-4645-8D4B-E60C01649FB1}" presName="childTextVisible" presStyleLbl="bgAccFollowNode1" presStyleIdx="1" presStyleCnt="3" custScaleX="133533">
        <dgm:presLayoutVars>
          <dgm:bulletEnabled val="1"/>
        </dgm:presLayoutVars>
      </dgm:prSet>
      <dgm:spPr/>
    </dgm:pt>
    <dgm:pt modelId="{3AA708E9-6CF1-4145-B1CA-1D85BF509118}" type="pres">
      <dgm:prSet presAssocID="{F85BA601-D8FC-4645-8D4B-E60C01649FB1}" presName="childTextHidden" presStyleLbl="bgAccFollowNode1" presStyleIdx="1" presStyleCnt="3"/>
      <dgm:spPr/>
    </dgm:pt>
    <dgm:pt modelId="{997A90C1-73AE-4FF8-9A00-8D51974B7A69}" type="pres">
      <dgm:prSet presAssocID="{F85BA601-D8FC-4645-8D4B-E60C01649FB1}" presName="parentText" presStyleLbl="node1" presStyleIdx="1" presStyleCnt="3" custLinFactNeighborX="-12117" custLinFactNeighborY="-1200">
        <dgm:presLayoutVars>
          <dgm:chMax val="1"/>
          <dgm:bulletEnabled val="1"/>
        </dgm:presLayoutVars>
      </dgm:prSet>
      <dgm:spPr/>
    </dgm:pt>
    <dgm:pt modelId="{4E195C6F-297A-4BD5-AC59-D736BB630002}" type="pres">
      <dgm:prSet presAssocID="{F85BA601-D8FC-4645-8D4B-E60C01649FB1}" presName="aSpace" presStyleCnt="0"/>
      <dgm:spPr/>
    </dgm:pt>
    <dgm:pt modelId="{21F817E8-7A6F-47DD-AC47-3740FE6C64CE}" type="pres">
      <dgm:prSet presAssocID="{C66EF8E2-4FB2-4F52-B2CB-6A53A00BFF65}" presName="compNode" presStyleCnt="0"/>
      <dgm:spPr/>
    </dgm:pt>
    <dgm:pt modelId="{CC3F5792-DE91-4A68-A40A-9CCD75F2E0EA}" type="pres">
      <dgm:prSet presAssocID="{C66EF8E2-4FB2-4F52-B2CB-6A53A00BFF65}" presName="noGeometry" presStyleCnt="0"/>
      <dgm:spPr/>
    </dgm:pt>
    <dgm:pt modelId="{374F46AD-604F-4C40-A9BC-61D269A60163}" type="pres">
      <dgm:prSet presAssocID="{C66EF8E2-4FB2-4F52-B2CB-6A53A00BFF65}" presName="childTextVisible" presStyleLbl="bgAccFollowNode1" presStyleIdx="2" presStyleCnt="3">
        <dgm:presLayoutVars>
          <dgm:bulletEnabled val="1"/>
        </dgm:presLayoutVars>
      </dgm:prSet>
      <dgm:spPr/>
    </dgm:pt>
    <dgm:pt modelId="{D427F678-6A40-4033-93CF-A35C05576132}" type="pres">
      <dgm:prSet presAssocID="{C66EF8E2-4FB2-4F52-B2CB-6A53A00BFF65}" presName="childTextHidden" presStyleLbl="bgAccFollowNode1" presStyleIdx="2" presStyleCnt="3"/>
      <dgm:spPr/>
    </dgm:pt>
    <dgm:pt modelId="{20080858-8062-461A-B9B6-22CAD11373B1}" type="pres">
      <dgm:prSet presAssocID="{C66EF8E2-4FB2-4F52-B2CB-6A53A00BFF65}" presName="parentText" presStyleLbl="node1" presStyleIdx="2" presStyleCnt="3" custLinFactNeighborX="-9174" custLinFactNeighborY="1525">
        <dgm:presLayoutVars>
          <dgm:chMax val="1"/>
          <dgm:bulletEnabled val="1"/>
        </dgm:presLayoutVars>
      </dgm:prSet>
      <dgm:spPr/>
    </dgm:pt>
  </dgm:ptLst>
  <dgm:cxnLst>
    <dgm:cxn modelId="{77B0C400-6A9A-4BB9-BFEA-6D7D4CF53404}" type="presOf" srcId="{F85BA601-D8FC-4645-8D4B-E60C01649FB1}" destId="{997A90C1-73AE-4FF8-9A00-8D51974B7A69}" srcOrd="0" destOrd="0" presId="urn:microsoft.com/office/officeart/2005/8/layout/hProcess6"/>
    <dgm:cxn modelId="{02AA420C-1ED5-4EB2-BC24-0366FEA00BC1}" type="presOf" srcId="{C433ED77-E4B5-4A32-B3D6-624A5D7234F3}" destId="{374F46AD-604F-4C40-A9BC-61D269A60163}" srcOrd="0" destOrd="0" presId="urn:microsoft.com/office/officeart/2005/8/layout/hProcess6"/>
    <dgm:cxn modelId="{81D87317-E384-4C8F-85E7-8C84A4B8F7C4}" type="presOf" srcId="{C59E7B6A-CC09-4214-85AB-FCE2B7F7D23E}" destId="{6CC30CC4-6EC0-4927-A0A2-30E8F57788CB}" srcOrd="1" destOrd="0" presId="urn:microsoft.com/office/officeart/2005/8/layout/hProcess6"/>
    <dgm:cxn modelId="{81D7711E-57D0-45EF-BE54-4B3C6474558C}" type="presOf" srcId="{22E3865D-DCD6-4932-8BE8-5C1F336489B7}" destId="{6CC30CC4-6EC0-4927-A0A2-30E8F57788CB}" srcOrd="1" destOrd="1" presId="urn:microsoft.com/office/officeart/2005/8/layout/hProcess6"/>
    <dgm:cxn modelId="{8E18B423-AB5E-4936-ADF5-09ADB16DA8FC}" type="presOf" srcId="{6D9B3D02-83C2-4F7F-B1E1-A390BABDD87B}" destId="{6CC30CC4-6EC0-4927-A0A2-30E8F57788CB}" srcOrd="1" destOrd="2" presId="urn:microsoft.com/office/officeart/2005/8/layout/hProcess6"/>
    <dgm:cxn modelId="{6C0F9025-25F4-4520-9A1C-AE55A675F55E}" type="presOf" srcId="{4BAB07E1-E422-4F92-A189-39BE06725A46}" destId="{A3DED156-0347-4329-9970-E3F1377B2BA5}" srcOrd="0" destOrd="0" presId="urn:microsoft.com/office/officeart/2005/8/layout/hProcess6"/>
    <dgm:cxn modelId="{994B5636-1614-4285-BA88-F690E624F862}" type="presOf" srcId="{C2D21256-D2F3-4BF7-9595-97ADD6FCC134}" destId="{8D1BE039-FC57-469F-A8A6-26E67B4F74E3}" srcOrd="0" destOrd="3" presId="urn:microsoft.com/office/officeart/2005/8/layout/hProcess6"/>
    <dgm:cxn modelId="{A9F2FB39-D9EE-407D-BA69-EE6BE739E611}" type="presOf" srcId="{C2D21256-D2F3-4BF7-9595-97ADD6FCC134}" destId="{6CC30CC4-6EC0-4927-A0A2-30E8F57788CB}" srcOrd="1" destOrd="3" presId="urn:microsoft.com/office/officeart/2005/8/layout/hProcess6"/>
    <dgm:cxn modelId="{948D0C3E-504A-4F51-BAD5-3D7C3C259140}" type="presOf" srcId="{9D50A6E6-C2CC-43DA-9A5C-8D2DFC2F7DE2}" destId="{374F46AD-604F-4C40-A9BC-61D269A60163}" srcOrd="0" destOrd="2" presId="urn:microsoft.com/office/officeart/2005/8/layout/hProcess6"/>
    <dgm:cxn modelId="{08EF7F60-84AF-4664-B7B3-46B2B936050F}" srcId="{F85BA601-D8FC-4645-8D4B-E60C01649FB1}" destId="{4BAB07E1-E422-4F92-A189-39BE06725A46}" srcOrd="0" destOrd="0" parTransId="{9CD411E1-860B-41FC-9688-B1D02E789D37}" sibTransId="{8CD5C97A-9B40-4224-B5B8-904B1705D6A4}"/>
    <dgm:cxn modelId="{BBB6D443-B624-4688-97FD-BBBB39C46838}" type="presOf" srcId="{C433ED77-E4B5-4A32-B3D6-624A5D7234F3}" destId="{D427F678-6A40-4033-93CF-A35C05576132}" srcOrd="1" destOrd="0" presId="urn:microsoft.com/office/officeart/2005/8/layout/hProcess6"/>
    <dgm:cxn modelId="{00C39C64-E6D6-40F1-BE82-6B7FDDEAB1F8}" srcId="{F85BA601-D8FC-4645-8D4B-E60C01649FB1}" destId="{1EAF39E6-CC85-46D2-89FA-A3BEA45857D0}" srcOrd="3" destOrd="0" parTransId="{C9128F39-E43D-4D6B-A149-8037B8C8975D}" sibTransId="{091D8BEC-0783-421C-80CF-22FB7A446A18}"/>
    <dgm:cxn modelId="{3B427E6A-A466-4F60-B4C8-DF5234F94325}" srcId="{D95BD664-489F-475C-983B-BAA09F5AC81C}" destId="{B34578A7-D7DB-4844-9215-50AF4C7CA718}" srcOrd="0" destOrd="0" parTransId="{BEEF9C02-538A-43AD-A6AD-46ECBEB2D3E5}" sibTransId="{6CCCC6F9-80B6-4029-B7A7-23EC83BB182B}"/>
    <dgm:cxn modelId="{AFAFD270-483D-4FE9-887B-256D7E65C2CE}" srcId="{D95BD664-489F-475C-983B-BAA09F5AC81C}" destId="{C66EF8E2-4FB2-4F52-B2CB-6A53A00BFF65}" srcOrd="2" destOrd="0" parTransId="{12A7AA2C-8C2C-4932-A98E-9F839CD7E837}" sibTransId="{1C630E00-D596-42BF-B75D-222F5CFD969B}"/>
    <dgm:cxn modelId="{B4E7B253-82B1-47C1-9FBC-F89093446D2E}" type="presOf" srcId="{EA3F8168-135E-4F49-AE2A-90538B5D4518}" destId="{D427F678-6A40-4033-93CF-A35C05576132}" srcOrd="1" destOrd="1" presId="urn:microsoft.com/office/officeart/2005/8/layout/hProcess6"/>
    <dgm:cxn modelId="{ACD26155-1391-46B0-9E62-443DADAA27E3}" srcId="{C66EF8E2-4FB2-4F52-B2CB-6A53A00BFF65}" destId="{6D8E1B3D-E300-4EAB-A11E-A6A0D68AAF7B}" srcOrd="4" destOrd="0" parTransId="{F4885E80-D2D4-4042-AFB5-37856092DB45}" sibTransId="{70325DF2-2F7E-4F68-AD60-1275E177CD00}"/>
    <dgm:cxn modelId="{5101E97C-CDBB-485F-891A-AFF44D097ADF}" type="presOf" srcId="{9083D4D3-C2E2-41B3-A18F-6D4596EA1727}" destId="{A3DED156-0347-4329-9970-E3F1377B2BA5}" srcOrd="0" destOrd="1" presId="urn:microsoft.com/office/officeart/2005/8/layout/hProcess6"/>
    <dgm:cxn modelId="{8030E282-735E-47EC-8113-DFC86A469BB8}" type="presOf" srcId="{D95BD664-489F-475C-983B-BAA09F5AC81C}" destId="{0DF44252-C7E6-4296-A828-EEE6B892774F}" srcOrd="0" destOrd="0" presId="urn:microsoft.com/office/officeart/2005/8/layout/hProcess6"/>
    <dgm:cxn modelId="{5512F084-6592-4347-B284-2149895C4BCC}" type="presOf" srcId="{6D8E1B3D-E300-4EAB-A11E-A6A0D68AAF7B}" destId="{374F46AD-604F-4C40-A9BC-61D269A60163}" srcOrd="0" destOrd="4" presId="urn:microsoft.com/office/officeart/2005/8/layout/hProcess6"/>
    <dgm:cxn modelId="{3B1C3488-1820-4BC8-ADF3-16121F36DE2E}" type="presOf" srcId="{22E3865D-DCD6-4932-8BE8-5C1F336489B7}" destId="{8D1BE039-FC57-469F-A8A6-26E67B4F74E3}" srcOrd="0" destOrd="1" presId="urn:microsoft.com/office/officeart/2005/8/layout/hProcess6"/>
    <dgm:cxn modelId="{6D27CF88-30BF-4F45-8B79-6EFC31A73CEA}" type="presOf" srcId="{9083D4D3-C2E2-41B3-A18F-6D4596EA1727}" destId="{3AA708E9-6CF1-4145-B1CA-1D85BF509118}" srcOrd="1" destOrd="1" presId="urn:microsoft.com/office/officeart/2005/8/layout/hProcess6"/>
    <dgm:cxn modelId="{ED3FE091-E216-4EEE-B067-20FC45B1D058}" type="presOf" srcId="{09C1D5B8-0687-4FB0-ADBF-CA928FA09C91}" destId="{3AA708E9-6CF1-4145-B1CA-1D85BF509118}" srcOrd="1" destOrd="2" presId="urn:microsoft.com/office/officeart/2005/8/layout/hProcess6"/>
    <dgm:cxn modelId="{C0474395-6E44-4640-A300-62A27C01BE55}" type="presOf" srcId="{1EAF39E6-CC85-46D2-89FA-A3BEA45857D0}" destId="{3AA708E9-6CF1-4145-B1CA-1D85BF509118}" srcOrd="1" destOrd="3" presId="urn:microsoft.com/office/officeart/2005/8/layout/hProcess6"/>
    <dgm:cxn modelId="{08F90E9B-751D-4504-80EB-11167D40441C}" srcId="{C66EF8E2-4FB2-4F52-B2CB-6A53A00BFF65}" destId="{EA3F8168-135E-4F49-AE2A-90538B5D4518}" srcOrd="1" destOrd="0" parTransId="{01728D24-450D-47AB-9A8C-5209E5032169}" sibTransId="{C496E6C3-ADF6-40E6-ADA1-984294A28577}"/>
    <dgm:cxn modelId="{1B7617A0-79C7-4869-8331-3ED5AF323BA3}" srcId="{B34578A7-D7DB-4844-9215-50AF4C7CA718}" destId="{C2D21256-D2F3-4BF7-9595-97ADD6FCC134}" srcOrd="3" destOrd="0" parTransId="{5739186C-1F49-4673-B65D-79EA1BE35B21}" sibTransId="{D457377E-CE82-492C-8708-77A542ECE1EE}"/>
    <dgm:cxn modelId="{380D34AF-52E4-489D-B1F7-51A218501729}" type="presOf" srcId="{C66EF8E2-4FB2-4F52-B2CB-6A53A00BFF65}" destId="{20080858-8062-461A-B9B6-22CAD11373B1}" srcOrd="0" destOrd="0" presId="urn:microsoft.com/office/officeart/2005/8/layout/hProcess6"/>
    <dgm:cxn modelId="{5965D1AF-7220-40B6-B00F-525BC2F5BFE5}" type="presOf" srcId="{F95B35A4-659A-4A47-8AE3-174CE403DC34}" destId="{374F46AD-604F-4C40-A9BC-61D269A60163}" srcOrd="0" destOrd="3" presId="urn:microsoft.com/office/officeart/2005/8/layout/hProcess6"/>
    <dgm:cxn modelId="{61037AB3-CB92-4FF5-BFCF-2059FEED413F}" srcId="{B34578A7-D7DB-4844-9215-50AF4C7CA718}" destId="{6D9B3D02-83C2-4F7F-B1E1-A390BABDD87B}" srcOrd="2" destOrd="0" parTransId="{F7841F7E-55F4-4A7E-9F13-0D352369BCE1}" sibTransId="{39345A1B-19EF-40FA-8044-AB8ADDA3926B}"/>
    <dgm:cxn modelId="{42DF14BF-9248-499A-BB9E-BEE667CE1E89}" type="presOf" srcId="{B34578A7-D7DB-4844-9215-50AF4C7CA718}" destId="{8A2D0790-EFB5-4A3B-BAB1-32278A289271}" srcOrd="0" destOrd="0" presId="urn:microsoft.com/office/officeart/2005/8/layout/hProcess6"/>
    <dgm:cxn modelId="{D1E9D1C8-B381-4D87-B64F-DCDF02B68068}" srcId="{F85BA601-D8FC-4645-8D4B-E60C01649FB1}" destId="{09C1D5B8-0687-4FB0-ADBF-CA928FA09C91}" srcOrd="2" destOrd="0" parTransId="{203767CE-A9F2-47A2-8F5A-A22962A33044}" sibTransId="{1B540052-F6C0-40B4-A321-9E71AEDE6D6C}"/>
    <dgm:cxn modelId="{679B3CCA-2E57-45F9-9DFB-E8EE89C63ED4}" srcId="{C66EF8E2-4FB2-4F52-B2CB-6A53A00BFF65}" destId="{F95B35A4-659A-4A47-8AE3-174CE403DC34}" srcOrd="3" destOrd="0" parTransId="{90118BB0-E692-4CF1-8204-863BAF31B289}" sibTransId="{6D7E3FA9-9112-4004-B59B-D534DD1BB9B6}"/>
    <dgm:cxn modelId="{CC2960CD-BF1C-4ECD-B40D-F17B1A7DF65C}" type="presOf" srcId="{C59E7B6A-CC09-4214-85AB-FCE2B7F7D23E}" destId="{8D1BE039-FC57-469F-A8A6-26E67B4F74E3}" srcOrd="0" destOrd="0" presId="urn:microsoft.com/office/officeart/2005/8/layout/hProcess6"/>
    <dgm:cxn modelId="{E10E6FD2-9ADE-4413-A596-D391CA1F0C03}" srcId="{F85BA601-D8FC-4645-8D4B-E60C01649FB1}" destId="{9083D4D3-C2E2-41B3-A18F-6D4596EA1727}" srcOrd="1" destOrd="0" parTransId="{933434D7-589B-491C-BEDC-4C707F6EBDD8}" sibTransId="{4DC01A82-BD9F-4025-85EE-A1AC0B774B6D}"/>
    <dgm:cxn modelId="{692477DE-314C-450B-ADF0-51574415B260}" srcId="{C66EF8E2-4FB2-4F52-B2CB-6A53A00BFF65}" destId="{C433ED77-E4B5-4A32-B3D6-624A5D7234F3}" srcOrd="0" destOrd="0" parTransId="{C35A2DA0-9331-482B-B679-7A95C9887119}" sibTransId="{8EE1BBDB-D1F6-47FF-974E-FDA75C0EA292}"/>
    <dgm:cxn modelId="{4AA2F6E9-5971-4421-BEFE-9BC23AF1FC9E}" type="presOf" srcId="{6D9B3D02-83C2-4F7F-B1E1-A390BABDD87B}" destId="{8D1BE039-FC57-469F-A8A6-26E67B4F74E3}" srcOrd="0" destOrd="2" presId="urn:microsoft.com/office/officeart/2005/8/layout/hProcess6"/>
    <dgm:cxn modelId="{FDABF8E9-9CE7-49B8-9B08-3CCCEE982E6D}" srcId="{B34578A7-D7DB-4844-9215-50AF4C7CA718}" destId="{22E3865D-DCD6-4932-8BE8-5C1F336489B7}" srcOrd="1" destOrd="0" parTransId="{8FAD01EE-0F61-48D5-A1E2-E599D7CE281B}" sibTransId="{AEA95CF0-9B82-4FB3-BDCC-0B877BA3AC0B}"/>
    <dgm:cxn modelId="{16979DED-D9EB-41E6-9B6E-4B075CC968FB}" type="presOf" srcId="{09C1D5B8-0687-4FB0-ADBF-CA928FA09C91}" destId="{A3DED156-0347-4329-9970-E3F1377B2BA5}" srcOrd="0" destOrd="2" presId="urn:microsoft.com/office/officeart/2005/8/layout/hProcess6"/>
    <dgm:cxn modelId="{54AEA9ED-2A43-43BB-B531-5A4F61DD9433}" type="presOf" srcId="{9D50A6E6-C2CC-43DA-9A5C-8D2DFC2F7DE2}" destId="{D427F678-6A40-4033-93CF-A35C05576132}" srcOrd="1" destOrd="2" presId="urn:microsoft.com/office/officeart/2005/8/layout/hProcess6"/>
    <dgm:cxn modelId="{4D1650EE-6F29-4B84-ACAD-9FFF34113AE6}" srcId="{D95BD664-489F-475C-983B-BAA09F5AC81C}" destId="{F85BA601-D8FC-4645-8D4B-E60C01649FB1}" srcOrd="1" destOrd="0" parTransId="{0BF59E12-1546-43BB-8BE2-AF778BC6CB19}" sibTransId="{F992B636-8AA3-4E80-878F-901B81695A3F}"/>
    <dgm:cxn modelId="{3E73B0EE-1938-4D60-960B-7726C52FDB7C}" type="presOf" srcId="{4BAB07E1-E422-4F92-A189-39BE06725A46}" destId="{3AA708E9-6CF1-4145-B1CA-1D85BF509118}" srcOrd="1" destOrd="0" presId="urn:microsoft.com/office/officeart/2005/8/layout/hProcess6"/>
    <dgm:cxn modelId="{F8CF0CF0-99D5-44BF-B4B7-9FC37F5CB962}" type="presOf" srcId="{1EAF39E6-CC85-46D2-89FA-A3BEA45857D0}" destId="{A3DED156-0347-4329-9970-E3F1377B2BA5}" srcOrd="0" destOrd="3" presId="urn:microsoft.com/office/officeart/2005/8/layout/hProcess6"/>
    <dgm:cxn modelId="{F33B96F0-681D-488F-AEB7-BE0CC4C7729F}" srcId="{C66EF8E2-4FB2-4F52-B2CB-6A53A00BFF65}" destId="{9D50A6E6-C2CC-43DA-9A5C-8D2DFC2F7DE2}" srcOrd="2" destOrd="0" parTransId="{D1EDB9C9-F745-446A-A74E-D0687CFA99A5}" sibTransId="{9AE2DDC3-9F29-437F-81EA-F8D7F159B3B8}"/>
    <dgm:cxn modelId="{11AC0EF1-8C51-45E1-9CF2-836A9C5996B4}" type="presOf" srcId="{EA3F8168-135E-4F49-AE2A-90538B5D4518}" destId="{374F46AD-604F-4C40-A9BC-61D269A60163}" srcOrd="0" destOrd="1" presId="urn:microsoft.com/office/officeart/2005/8/layout/hProcess6"/>
    <dgm:cxn modelId="{545D8BF3-B71E-4C05-859E-D0D3737DC2AF}" type="presOf" srcId="{6D8E1B3D-E300-4EAB-A11E-A6A0D68AAF7B}" destId="{D427F678-6A40-4033-93CF-A35C05576132}" srcOrd="1" destOrd="4" presId="urn:microsoft.com/office/officeart/2005/8/layout/hProcess6"/>
    <dgm:cxn modelId="{6E4CEFF3-9B35-4027-91F3-350A63E0D493}" type="presOf" srcId="{F95B35A4-659A-4A47-8AE3-174CE403DC34}" destId="{D427F678-6A40-4033-93CF-A35C05576132}" srcOrd="1" destOrd="3" presId="urn:microsoft.com/office/officeart/2005/8/layout/hProcess6"/>
    <dgm:cxn modelId="{26FA66F8-CB9B-4803-8D6E-2705F6E85188}" srcId="{B34578A7-D7DB-4844-9215-50AF4C7CA718}" destId="{C59E7B6A-CC09-4214-85AB-FCE2B7F7D23E}" srcOrd="0" destOrd="0" parTransId="{D2F52B7F-4C0E-4FBB-9210-3F0565CEDA03}" sibTransId="{5C626DDE-44A3-4221-9950-C1AD1BD4DF68}"/>
    <dgm:cxn modelId="{D5A4C64B-CBE0-4028-950D-E508D0954FB2}" type="presParOf" srcId="{0DF44252-C7E6-4296-A828-EEE6B892774F}" destId="{37780910-2725-46D0-9DB5-7B9EC09109A4}" srcOrd="0" destOrd="0" presId="urn:microsoft.com/office/officeart/2005/8/layout/hProcess6"/>
    <dgm:cxn modelId="{25AFC4F5-DD62-4671-AB62-2B5C8F815C59}" type="presParOf" srcId="{37780910-2725-46D0-9DB5-7B9EC09109A4}" destId="{CDB23E0F-AD03-4403-B318-03030E8FA557}" srcOrd="0" destOrd="0" presId="urn:microsoft.com/office/officeart/2005/8/layout/hProcess6"/>
    <dgm:cxn modelId="{50A810CF-A0AB-4CD9-B4F2-676B18ADA651}" type="presParOf" srcId="{37780910-2725-46D0-9DB5-7B9EC09109A4}" destId="{8D1BE039-FC57-469F-A8A6-26E67B4F74E3}" srcOrd="1" destOrd="0" presId="urn:microsoft.com/office/officeart/2005/8/layout/hProcess6"/>
    <dgm:cxn modelId="{29AF458A-6DF9-4358-A175-3CF13258B45F}" type="presParOf" srcId="{37780910-2725-46D0-9DB5-7B9EC09109A4}" destId="{6CC30CC4-6EC0-4927-A0A2-30E8F57788CB}" srcOrd="2" destOrd="0" presId="urn:microsoft.com/office/officeart/2005/8/layout/hProcess6"/>
    <dgm:cxn modelId="{270E67B0-0E5F-4019-A72F-C977C99A4B9B}" type="presParOf" srcId="{37780910-2725-46D0-9DB5-7B9EC09109A4}" destId="{8A2D0790-EFB5-4A3B-BAB1-32278A289271}" srcOrd="3" destOrd="0" presId="urn:microsoft.com/office/officeart/2005/8/layout/hProcess6"/>
    <dgm:cxn modelId="{0EB76177-CA03-49B6-9534-6CC768950A6A}" type="presParOf" srcId="{0DF44252-C7E6-4296-A828-EEE6B892774F}" destId="{65434104-E4D9-4847-88A1-CC0F8822EAF7}" srcOrd="1" destOrd="0" presId="urn:microsoft.com/office/officeart/2005/8/layout/hProcess6"/>
    <dgm:cxn modelId="{27C73332-BD9B-4EE1-9603-8D40E2259631}" type="presParOf" srcId="{0DF44252-C7E6-4296-A828-EEE6B892774F}" destId="{1BBFE4E1-21FC-40EE-B6BE-623769EB27D6}" srcOrd="2" destOrd="0" presId="urn:microsoft.com/office/officeart/2005/8/layout/hProcess6"/>
    <dgm:cxn modelId="{FA206C2F-DB86-4338-9778-E7B032920178}" type="presParOf" srcId="{1BBFE4E1-21FC-40EE-B6BE-623769EB27D6}" destId="{7EF0E0E1-9EB6-4649-A2F8-F0C01AADDF65}" srcOrd="0" destOrd="0" presId="urn:microsoft.com/office/officeart/2005/8/layout/hProcess6"/>
    <dgm:cxn modelId="{50FEF090-63D5-49A4-954F-08F422EC0BD9}" type="presParOf" srcId="{1BBFE4E1-21FC-40EE-B6BE-623769EB27D6}" destId="{A3DED156-0347-4329-9970-E3F1377B2BA5}" srcOrd="1" destOrd="0" presId="urn:microsoft.com/office/officeart/2005/8/layout/hProcess6"/>
    <dgm:cxn modelId="{22179D37-D690-497F-8C1F-CE7F076956FA}" type="presParOf" srcId="{1BBFE4E1-21FC-40EE-B6BE-623769EB27D6}" destId="{3AA708E9-6CF1-4145-B1CA-1D85BF509118}" srcOrd="2" destOrd="0" presId="urn:microsoft.com/office/officeart/2005/8/layout/hProcess6"/>
    <dgm:cxn modelId="{C7CFE9E0-7A4E-476A-85AF-09EF68C6BE82}" type="presParOf" srcId="{1BBFE4E1-21FC-40EE-B6BE-623769EB27D6}" destId="{997A90C1-73AE-4FF8-9A00-8D51974B7A69}" srcOrd="3" destOrd="0" presId="urn:microsoft.com/office/officeart/2005/8/layout/hProcess6"/>
    <dgm:cxn modelId="{09845C1A-2F58-4760-A25A-137B07FF0CE6}" type="presParOf" srcId="{0DF44252-C7E6-4296-A828-EEE6B892774F}" destId="{4E195C6F-297A-4BD5-AC59-D736BB630002}" srcOrd="3" destOrd="0" presId="urn:microsoft.com/office/officeart/2005/8/layout/hProcess6"/>
    <dgm:cxn modelId="{DF851657-2617-4B89-A02A-43C7E965558E}" type="presParOf" srcId="{0DF44252-C7E6-4296-A828-EEE6B892774F}" destId="{21F817E8-7A6F-47DD-AC47-3740FE6C64CE}" srcOrd="4" destOrd="0" presId="urn:microsoft.com/office/officeart/2005/8/layout/hProcess6"/>
    <dgm:cxn modelId="{8D67DC90-98EA-4FCF-9318-36997FCF3214}" type="presParOf" srcId="{21F817E8-7A6F-47DD-AC47-3740FE6C64CE}" destId="{CC3F5792-DE91-4A68-A40A-9CCD75F2E0EA}" srcOrd="0" destOrd="0" presId="urn:microsoft.com/office/officeart/2005/8/layout/hProcess6"/>
    <dgm:cxn modelId="{2DE19242-D140-4524-A706-9537CABB2005}" type="presParOf" srcId="{21F817E8-7A6F-47DD-AC47-3740FE6C64CE}" destId="{374F46AD-604F-4C40-A9BC-61D269A60163}" srcOrd="1" destOrd="0" presId="urn:microsoft.com/office/officeart/2005/8/layout/hProcess6"/>
    <dgm:cxn modelId="{65CC8550-2126-461E-9F7F-4D9EC2F658BF}" type="presParOf" srcId="{21F817E8-7A6F-47DD-AC47-3740FE6C64CE}" destId="{D427F678-6A40-4033-93CF-A35C05576132}" srcOrd="2" destOrd="0" presId="urn:microsoft.com/office/officeart/2005/8/layout/hProcess6"/>
    <dgm:cxn modelId="{F5CA84CD-E2E7-4D2F-98EF-EFC8C2B9DEE5}" type="presParOf" srcId="{21F817E8-7A6F-47DD-AC47-3740FE6C64CE}" destId="{20080858-8062-461A-B9B6-22CAD11373B1}"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5BD664-489F-475C-983B-BAA09F5AC81C}"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tr-TR"/>
        </a:p>
      </dgm:t>
    </dgm:pt>
    <dgm:pt modelId="{B34578A7-D7DB-4844-9215-50AF4C7CA718}">
      <dgm:prSet phldrT="[Metin]" custT="1"/>
      <dgm:spPr/>
      <dgm:t>
        <a:bodyPr/>
        <a:lstStyle/>
        <a:p>
          <a:r>
            <a:rPr lang="tr-TR" sz="3600" b="1" dirty="0">
              <a:solidFill>
                <a:srgbClr val="FF0000"/>
              </a:solidFill>
              <a:effectLst>
                <a:outerShdw blurRad="38100" dist="38100" dir="2700000" algn="tl">
                  <a:srgbClr val="000000">
                    <a:alpha val="43137"/>
                  </a:srgbClr>
                </a:outerShdw>
              </a:effectLst>
            </a:rPr>
            <a:t>TYT</a:t>
          </a:r>
        </a:p>
      </dgm:t>
    </dgm:pt>
    <dgm:pt modelId="{BEEF9C02-538A-43AD-A6AD-46ECBEB2D3E5}" type="parTrans" cxnId="{3B427E6A-A466-4F60-B4C8-DF5234F94325}">
      <dgm:prSet/>
      <dgm:spPr/>
      <dgm:t>
        <a:bodyPr/>
        <a:lstStyle/>
        <a:p>
          <a:endParaRPr lang="tr-TR"/>
        </a:p>
      </dgm:t>
    </dgm:pt>
    <dgm:pt modelId="{6CCCC6F9-80B6-4029-B7A7-23EC83BB182B}" type="sibTrans" cxnId="{3B427E6A-A466-4F60-B4C8-DF5234F94325}">
      <dgm:prSet/>
      <dgm:spPr/>
      <dgm:t>
        <a:bodyPr/>
        <a:lstStyle/>
        <a:p>
          <a:endParaRPr lang="tr-TR"/>
        </a:p>
      </dgm:t>
    </dgm:pt>
    <dgm:pt modelId="{C59E7B6A-CC09-4214-85AB-FCE2B7F7D23E}">
      <dgm:prSet phldrT="[Metin]"/>
      <dgm:spPr/>
      <dgm:t>
        <a:bodyPr/>
        <a:lstStyle/>
        <a:p>
          <a:r>
            <a:rPr lang="tr-TR" dirty="0"/>
            <a:t>TÜRKÇE</a:t>
          </a:r>
        </a:p>
      </dgm:t>
    </dgm:pt>
    <dgm:pt modelId="{D2F52B7F-4C0E-4FBB-9210-3F0565CEDA03}" type="parTrans" cxnId="{26FA66F8-CB9B-4803-8D6E-2705F6E85188}">
      <dgm:prSet/>
      <dgm:spPr/>
      <dgm:t>
        <a:bodyPr/>
        <a:lstStyle/>
        <a:p>
          <a:endParaRPr lang="tr-TR"/>
        </a:p>
      </dgm:t>
    </dgm:pt>
    <dgm:pt modelId="{5C626DDE-44A3-4221-9950-C1AD1BD4DF68}" type="sibTrans" cxnId="{26FA66F8-CB9B-4803-8D6E-2705F6E85188}">
      <dgm:prSet/>
      <dgm:spPr/>
      <dgm:t>
        <a:bodyPr/>
        <a:lstStyle/>
        <a:p>
          <a:endParaRPr lang="tr-TR"/>
        </a:p>
      </dgm:t>
    </dgm:pt>
    <dgm:pt modelId="{22E3865D-DCD6-4932-8BE8-5C1F336489B7}">
      <dgm:prSet phldrT="[Metin]"/>
      <dgm:spPr/>
      <dgm:t>
        <a:bodyPr/>
        <a:lstStyle/>
        <a:p>
          <a:r>
            <a:rPr lang="tr-TR" dirty="0"/>
            <a:t>MATEMATİK</a:t>
          </a:r>
        </a:p>
      </dgm:t>
    </dgm:pt>
    <dgm:pt modelId="{8FAD01EE-0F61-48D5-A1E2-E599D7CE281B}" type="parTrans" cxnId="{FDABF8E9-9CE7-49B8-9B08-3CCCEE982E6D}">
      <dgm:prSet/>
      <dgm:spPr/>
      <dgm:t>
        <a:bodyPr/>
        <a:lstStyle/>
        <a:p>
          <a:endParaRPr lang="tr-TR"/>
        </a:p>
      </dgm:t>
    </dgm:pt>
    <dgm:pt modelId="{AEA95CF0-9B82-4FB3-BDCC-0B877BA3AC0B}" type="sibTrans" cxnId="{FDABF8E9-9CE7-49B8-9B08-3CCCEE982E6D}">
      <dgm:prSet/>
      <dgm:spPr/>
      <dgm:t>
        <a:bodyPr/>
        <a:lstStyle/>
        <a:p>
          <a:endParaRPr lang="tr-TR"/>
        </a:p>
      </dgm:t>
    </dgm:pt>
    <dgm:pt modelId="{F85BA601-D8FC-4645-8D4B-E60C01649FB1}">
      <dgm:prSet phldrT="[Metin]"/>
      <dgm:spPr/>
      <dgm:t>
        <a:bodyPr/>
        <a:lstStyle/>
        <a:p>
          <a:r>
            <a:rPr lang="tr-TR" b="1" dirty="0">
              <a:solidFill>
                <a:srgbClr val="FF0000"/>
              </a:solidFill>
              <a:effectLst>
                <a:outerShdw blurRad="38100" dist="38100" dir="2700000" algn="tl">
                  <a:srgbClr val="000000">
                    <a:alpha val="43137"/>
                  </a:srgbClr>
                </a:outerShdw>
              </a:effectLst>
            </a:rPr>
            <a:t>AYT</a:t>
          </a:r>
        </a:p>
      </dgm:t>
    </dgm:pt>
    <dgm:pt modelId="{0BF59E12-1546-43BB-8BE2-AF778BC6CB19}" type="parTrans" cxnId="{4D1650EE-6F29-4B84-ACAD-9FFF34113AE6}">
      <dgm:prSet/>
      <dgm:spPr/>
      <dgm:t>
        <a:bodyPr/>
        <a:lstStyle/>
        <a:p>
          <a:endParaRPr lang="tr-TR"/>
        </a:p>
      </dgm:t>
    </dgm:pt>
    <dgm:pt modelId="{F992B636-8AA3-4E80-878F-901B81695A3F}" type="sibTrans" cxnId="{4D1650EE-6F29-4B84-ACAD-9FFF34113AE6}">
      <dgm:prSet/>
      <dgm:spPr/>
      <dgm:t>
        <a:bodyPr/>
        <a:lstStyle/>
        <a:p>
          <a:endParaRPr lang="tr-TR"/>
        </a:p>
      </dgm:t>
    </dgm:pt>
    <dgm:pt modelId="{4BAB07E1-E422-4F92-A189-39BE06725A46}">
      <dgm:prSet phldrT="[Metin]"/>
      <dgm:spPr/>
      <dgm:t>
        <a:bodyPr/>
        <a:lstStyle/>
        <a:p>
          <a:r>
            <a:rPr lang="tr-TR" dirty="0"/>
            <a:t>EDEB. + SOS. BİL -1</a:t>
          </a:r>
        </a:p>
      </dgm:t>
    </dgm:pt>
    <dgm:pt modelId="{9CD411E1-860B-41FC-9688-B1D02E789D37}" type="parTrans" cxnId="{08EF7F60-84AF-4664-B7B3-46B2B936050F}">
      <dgm:prSet/>
      <dgm:spPr/>
      <dgm:t>
        <a:bodyPr/>
        <a:lstStyle/>
        <a:p>
          <a:endParaRPr lang="tr-TR"/>
        </a:p>
      </dgm:t>
    </dgm:pt>
    <dgm:pt modelId="{8CD5C97A-9B40-4224-B5B8-904B1705D6A4}" type="sibTrans" cxnId="{08EF7F60-84AF-4664-B7B3-46B2B936050F}">
      <dgm:prSet/>
      <dgm:spPr/>
      <dgm:t>
        <a:bodyPr/>
        <a:lstStyle/>
        <a:p>
          <a:endParaRPr lang="tr-TR"/>
        </a:p>
      </dgm:t>
    </dgm:pt>
    <dgm:pt modelId="{9083D4D3-C2E2-41B3-A18F-6D4596EA1727}">
      <dgm:prSet phldrT="[Metin]"/>
      <dgm:spPr/>
      <dgm:t>
        <a:bodyPr/>
        <a:lstStyle/>
        <a:p>
          <a:r>
            <a:rPr lang="tr-TR" dirty="0"/>
            <a:t>MATEMATİK</a:t>
          </a:r>
        </a:p>
      </dgm:t>
    </dgm:pt>
    <dgm:pt modelId="{933434D7-589B-491C-BEDC-4C707F6EBDD8}" type="parTrans" cxnId="{E10E6FD2-9ADE-4413-A596-D391CA1F0C03}">
      <dgm:prSet/>
      <dgm:spPr/>
      <dgm:t>
        <a:bodyPr/>
        <a:lstStyle/>
        <a:p>
          <a:endParaRPr lang="tr-TR"/>
        </a:p>
      </dgm:t>
    </dgm:pt>
    <dgm:pt modelId="{4DC01A82-BD9F-4025-85EE-A1AC0B774B6D}" type="sibTrans" cxnId="{E10E6FD2-9ADE-4413-A596-D391CA1F0C03}">
      <dgm:prSet/>
      <dgm:spPr/>
      <dgm:t>
        <a:bodyPr/>
        <a:lstStyle/>
        <a:p>
          <a:endParaRPr lang="tr-TR"/>
        </a:p>
      </dgm:t>
    </dgm:pt>
    <dgm:pt modelId="{C66EF8E2-4FB2-4F52-B2CB-6A53A00BFF65}">
      <dgm:prSet phldrT="[Metin]"/>
      <dgm:spPr/>
      <dgm:t>
        <a:bodyPr/>
        <a:lstStyle/>
        <a:p>
          <a:r>
            <a:rPr lang="tr-TR" b="1" dirty="0">
              <a:solidFill>
                <a:srgbClr val="FF0000"/>
              </a:solidFill>
              <a:effectLst>
                <a:outerShdw blurRad="38100" dist="38100" dir="2700000" algn="tl">
                  <a:srgbClr val="000000">
                    <a:alpha val="43137"/>
                  </a:srgbClr>
                </a:outerShdw>
              </a:effectLst>
            </a:rPr>
            <a:t>YDS</a:t>
          </a:r>
        </a:p>
      </dgm:t>
    </dgm:pt>
    <dgm:pt modelId="{12A7AA2C-8C2C-4932-A98E-9F839CD7E837}" type="parTrans" cxnId="{AFAFD270-483D-4FE9-887B-256D7E65C2CE}">
      <dgm:prSet/>
      <dgm:spPr/>
      <dgm:t>
        <a:bodyPr/>
        <a:lstStyle/>
        <a:p>
          <a:endParaRPr lang="tr-TR"/>
        </a:p>
      </dgm:t>
    </dgm:pt>
    <dgm:pt modelId="{1C630E00-D596-42BF-B75D-222F5CFD969B}" type="sibTrans" cxnId="{AFAFD270-483D-4FE9-887B-256D7E65C2CE}">
      <dgm:prSet/>
      <dgm:spPr/>
      <dgm:t>
        <a:bodyPr/>
        <a:lstStyle/>
        <a:p>
          <a:endParaRPr lang="tr-TR"/>
        </a:p>
      </dgm:t>
    </dgm:pt>
    <dgm:pt modelId="{C433ED77-E4B5-4A32-B3D6-624A5D7234F3}">
      <dgm:prSet phldrT="[Metin]"/>
      <dgm:spPr/>
      <dgm:t>
        <a:bodyPr/>
        <a:lstStyle/>
        <a:p>
          <a:r>
            <a:rPr lang="tr-TR" dirty="0"/>
            <a:t>İNGİLİZCE</a:t>
          </a:r>
        </a:p>
      </dgm:t>
    </dgm:pt>
    <dgm:pt modelId="{C35A2DA0-9331-482B-B679-7A95C9887119}" type="parTrans" cxnId="{692477DE-314C-450B-ADF0-51574415B260}">
      <dgm:prSet/>
      <dgm:spPr/>
      <dgm:t>
        <a:bodyPr/>
        <a:lstStyle/>
        <a:p>
          <a:endParaRPr lang="tr-TR"/>
        </a:p>
      </dgm:t>
    </dgm:pt>
    <dgm:pt modelId="{8EE1BBDB-D1F6-47FF-974E-FDA75C0EA292}" type="sibTrans" cxnId="{692477DE-314C-450B-ADF0-51574415B260}">
      <dgm:prSet/>
      <dgm:spPr/>
      <dgm:t>
        <a:bodyPr/>
        <a:lstStyle/>
        <a:p>
          <a:endParaRPr lang="tr-TR"/>
        </a:p>
      </dgm:t>
    </dgm:pt>
    <dgm:pt modelId="{EA3F8168-135E-4F49-AE2A-90538B5D4518}">
      <dgm:prSet phldrT="[Metin]"/>
      <dgm:spPr/>
      <dgm:t>
        <a:bodyPr/>
        <a:lstStyle/>
        <a:p>
          <a:r>
            <a:rPr lang="tr-TR" dirty="0"/>
            <a:t>ALMANCA</a:t>
          </a:r>
        </a:p>
      </dgm:t>
    </dgm:pt>
    <dgm:pt modelId="{01728D24-450D-47AB-9A8C-5209E5032169}" type="parTrans" cxnId="{08F90E9B-751D-4504-80EB-11167D40441C}">
      <dgm:prSet/>
      <dgm:spPr/>
      <dgm:t>
        <a:bodyPr/>
        <a:lstStyle/>
        <a:p>
          <a:endParaRPr lang="tr-TR"/>
        </a:p>
      </dgm:t>
    </dgm:pt>
    <dgm:pt modelId="{C496E6C3-ADF6-40E6-ADA1-984294A28577}" type="sibTrans" cxnId="{08F90E9B-751D-4504-80EB-11167D40441C}">
      <dgm:prSet/>
      <dgm:spPr/>
      <dgm:t>
        <a:bodyPr/>
        <a:lstStyle/>
        <a:p>
          <a:endParaRPr lang="tr-TR"/>
        </a:p>
      </dgm:t>
    </dgm:pt>
    <dgm:pt modelId="{6D9B3D02-83C2-4F7F-B1E1-A390BABDD87B}">
      <dgm:prSet phldrT="[Metin]"/>
      <dgm:spPr/>
      <dgm:t>
        <a:bodyPr/>
        <a:lstStyle/>
        <a:p>
          <a:r>
            <a:rPr lang="tr-TR" dirty="0"/>
            <a:t>SOSYAL BİL.</a:t>
          </a:r>
        </a:p>
      </dgm:t>
    </dgm:pt>
    <dgm:pt modelId="{F7841F7E-55F4-4A7E-9F13-0D352369BCE1}" type="parTrans" cxnId="{61037AB3-CB92-4FF5-BFCF-2059FEED413F}">
      <dgm:prSet/>
      <dgm:spPr/>
      <dgm:t>
        <a:bodyPr/>
        <a:lstStyle/>
        <a:p>
          <a:endParaRPr lang="tr-TR"/>
        </a:p>
      </dgm:t>
    </dgm:pt>
    <dgm:pt modelId="{39345A1B-19EF-40FA-8044-AB8ADDA3926B}" type="sibTrans" cxnId="{61037AB3-CB92-4FF5-BFCF-2059FEED413F}">
      <dgm:prSet/>
      <dgm:spPr/>
      <dgm:t>
        <a:bodyPr/>
        <a:lstStyle/>
        <a:p>
          <a:endParaRPr lang="tr-TR"/>
        </a:p>
      </dgm:t>
    </dgm:pt>
    <dgm:pt modelId="{C2D21256-D2F3-4BF7-9595-97ADD6FCC134}">
      <dgm:prSet phldrT="[Metin]"/>
      <dgm:spPr/>
      <dgm:t>
        <a:bodyPr/>
        <a:lstStyle/>
        <a:p>
          <a:r>
            <a:rPr lang="tr-TR" dirty="0"/>
            <a:t>FEN BİL.</a:t>
          </a:r>
        </a:p>
      </dgm:t>
    </dgm:pt>
    <dgm:pt modelId="{5739186C-1F49-4673-B65D-79EA1BE35B21}" type="parTrans" cxnId="{1B7617A0-79C7-4869-8331-3ED5AF323BA3}">
      <dgm:prSet/>
      <dgm:spPr/>
      <dgm:t>
        <a:bodyPr/>
        <a:lstStyle/>
        <a:p>
          <a:endParaRPr lang="tr-TR"/>
        </a:p>
      </dgm:t>
    </dgm:pt>
    <dgm:pt modelId="{D457377E-CE82-492C-8708-77A542ECE1EE}" type="sibTrans" cxnId="{1B7617A0-79C7-4869-8331-3ED5AF323BA3}">
      <dgm:prSet/>
      <dgm:spPr/>
      <dgm:t>
        <a:bodyPr/>
        <a:lstStyle/>
        <a:p>
          <a:endParaRPr lang="tr-TR"/>
        </a:p>
      </dgm:t>
    </dgm:pt>
    <dgm:pt modelId="{09C1D5B8-0687-4FB0-ADBF-CA928FA09C91}">
      <dgm:prSet phldrT="[Metin]"/>
      <dgm:spPr/>
      <dgm:t>
        <a:bodyPr/>
        <a:lstStyle/>
        <a:p>
          <a:r>
            <a:rPr lang="tr-TR" dirty="0"/>
            <a:t>SOSYLA BİL. – 2</a:t>
          </a:r>
        </a:p>
      </dgm:t>
    </dgm:pt>
    <dgm:pt modelId="{203767CE-A9F2-47A2-8F5A-A22962A33044}" type="parTrans" cxnId="{D1E9D1C8-B381-4D87-B64F-DCDF02B68068}">
      <dgm:prSet/>
      <dgm:spPr/>
      <dgm:t>
        <a:bodyPr/>
        <a:lstStyle/>
        <a:p>
          <a:endParaRPr lang="tr-TR"/>
        </a:p>
      </dgm:t>
    </dgm:pt>
    <dgm:pt modelId="{1B540052-F6C0-40B4-A321-9E71AEDE6D6C}" type="sibTrans" cxnId="{D1E9D1C8-B381-4D87-B64F-DCDF02B68068}">
      <dgm:prSet/>
      <dgm:spPr/>
      <dgm:t>
        <a:bodyPr/>
        <a:lstStyle/>
        <a:p>
          <a:endParaRPr lang="tr-TR"/>
        </a:p>
      </dgm:t>
    </dgm:pt>
    <dgm:pt modelId="{1EAF39E6-CC85-46D2-89FA-A3BEA45857D0}">
      <dgm:prSet phldrT="[Metin]"/>
      <dgm:spPr/>
      <dgm:t>
        <a:bodyPr/>
        <a:lstStyle/>
        <a:p>
          <a:r>
            <a:rPr lang="tr-TR" dirty="0"/>
            <a:t>FEN BİL.</a:t>
          </a:r>
        </a:p>
      </dgm:t>
    </dgm:pt>
    <dgm:pt modelId="{C9128F39-E43D-4D6B-A149-8037B8C8975D}" type="parTrans" cxnId="{00C39C64-E6D6-40F1-BE82-6B7FDDEAB1F8}">
      <dgm:prSet/>
      <dgm:spPr/>
      <dgm:t>
        <a:bodyPr/>
        <a:lstStyle/>
        <a:p>
          <a:endParaRPr lang="tr-TR"/>
        </a:p>
      </dgm:t>
    </dgm:pt>
    <dgm:pt modelId="{091D8BEC-0783-421C-80CF-22FB7A446A18}" type="sibTrans" cxnId="{00C39C64-E6D6-40F1-BE82-6B7FDDEAB1F8}">
      <dgm:prSet/>
      <dgm:spPr/>
      <dgm:t>
        <a:bodyPr/>
        <a:lstStyle/>
        <a:p>
          <a:endParaRPr lang="tr-TR"/>
        </a:p>
      </dgm:t>
    </dgm:pt>
    <dgm:pt modelId="{9D50A6E6-C2CC-43DA-9A5C-8D2DFC2F7DE2}">
      <dgm:prSet phldrT="[Metin]"/>
      <dgm:spPr/>
      <dgm:t>
        <a:bodyPr/>
        <a:lstStyle/>
        <a:p>
          <a:r>
            <a:rPr lang="tr-TR" dirty="0"/>
            <a:t>FRANSIZCA</a:t>
          </a:r>
        </a:p>
      </dgm:t>
    </dgm:pt>
    <dgm:pt modelId="{D1EDB9C9-F745-446A-A74E-D0687CFA99A5}" type="parTrans" cxnId="{F33B96F0-681D-488F-AEB7-BE0CC4C7729F}">
      <dgm:prSet/>
      <dgm:spPr/>
      <dgm:t>
        <a:bodyPr/>
        <a:lstStyle/>
        <a:p>
          <a:endParaRPr lang="tr-TR"/>
        </a:p>
      </dgm:t>
    </dgm:pt>
    <dgm:pt modelId="{9AE2DDC3-9F29-437F-81EA-F8D7F159B3B8}" type="sibTrans" cxnId="{F33B96F0-681D-488F-AEB7-BE0CC4C7729F}">
      <dgm:prSet/>
      <dgm:spPr/>
      <dgm:t>
        <a:bodyPr/>
        <a:lstStyle/>
        <a:p>
          <a:endParaRPr lang="tr-TR"/>
        </a:p>
      </dgm:t>
    </dgm:pt>
    <dgm:pt modelId="{F95B35A4-659A-4A47-8AE3-174CE403DC34}">
      <dgm:prSet phldrT="[Metin]"/>
      <dgm:spPr/>
      <dgm:t>
        <a:bodyPr/>
        <a:lstStyle/>
        <a:p>
          <a:r>
            <a:rPr lang="tr-TR" dirty="0"/>
            <a:t>ARAPÇA</a:t>
          </a:r>
        </a:p>
      </dgm:t>
    </dgm:pt>
    <dgm:pt modelId="{90118BB0-E692-4CF1-8204-863BAF31B289}" type="parTrans" cxnId="{679B3CCA-2E57-45F9-9DFB-E8EE89C63ED4}">
      <dgm:prSet/>
      <dgm:spPr/>
      <dgm:t>
        <a:bodyPr/>
        <a:lstStyle/>
        <a:p>
          <a:endParaRPr lang="tr-TR"/>
        </a:p>
      </dgm:t>
    </dgm:pt>
    <dgm:pt modelId="{6D7E3FA9-9112-4004-B59B-D534DD1BB9B6}" type="sibTrans" cxnId="{679B3CCA-2E57-45F9-9DFB-E8EE89C63ED4}">
      <dgm:prSet/>
      <dgm:spPr/>
      <dgm:t>
        <a:bodyPr/>
        <a:lstStyle/>
        <a:p>
          <a:endParaRPr lang="tr-TR"/>
        </a:p>
      </dgm:t>
    </dgm:pt>
    <dgm:pt modelId="{6D8E1B3D-E300-4EAB-A11E-A6A0D68AAF7B}">
      <dgm:prSet phldrT="[Metin]"/>
      <dgm:spPr/>
      <dgm:t>
        <a:bodyPr/>
        <a:lstStyle/>
        <a:p>
          <a:r>
            <a:rPr lang="tr-TR" dirty="0"/>
            <a:t>RUSÇA</a:t>
          </a:r>
        </a:p>
      </dgm:t>
    </dgm:pt>
    <dgm:pt modelId="{F4885E80-D2D4-4042-AFB5-37856092DB45}" type="parTrans" cxnId="{ACD26155-1391-46B0-9E62-443DADAA27E3}">
      <dgm:prSet/>
      <dgm:spPr/>
      <dgm:t>
        <a:bodyPr/>
        <a:lstStyle/>
        <a:p>
          <a:endParaRPr lang="tr-TR"/>
        </a:p>
      </dgm:t>
    </dgm:pt>
    <dgm:pt modelId="{70325DF2-2F7E-4F68-AD60-1275E177CD00}" type="sibTrans" cxnId="{ACD26155-1391-46B0-9E62-443DADAA27E3}">
      <dgm:prSet/>
      <dgm:spPr/>
      <dgm:t>
        <a:bodyPr/>
        <a:lstStyle/>
        <a:p>
          <a:endParaRPr lang="tr-TR"/>
        </a:p>
      </dgm:t>
    </dgm:pt>
    <dgm:pt modelId="{0DF44252-C7E6-4296-A828-EEE6B892774F}" type="pres">
      <dgm:prSet presAssocID="{D95BD664-489F-475C-983B-BAA09F5AC81C}" presName="theList" presStyleCnt="0">
        <dgm:presLayoutVars>
          <dgm:dir/>
          <dgm:animLvl val="lvl"/>
          <dgm:resizeHandles val="exact"/>
        </dgm:presLayoutVars>
      </dgm:prSet>
      <dgm:spPr/>
    </dgm:pt>
    <dgm:pt modelId="{37780910-2725-46D0-9DB5-7B9EC09109A4}" type="pres">
      <dgm:prSet presAssocID="{B34578A7-D7DB-4844-9215-50AF4C7CA718}" presName="compNode" presStyleCnt="0"/>
      <dgm:spPr/>
    </dgm:pt>
    <dgm:pt modelId="{CDB23E0F-AD03-4403-B318-03030E8FA557}" type="pres">
      <dgm:prSet presAssocID="{B34578A7-D7DB-4844-9215-50AF4C7CA718}" presName="noGeometry" presStyleCnt="0"/>
      <dgm:spPr/>
    </dgm:pt>
    <dgm:pt modelId="{8D1BE039-FC57-469F-A8A6-26E67B4F74E3}" type="pres">
      <dgm:prSet presAssocID="{B34578A7-D7DB-4844-9215-50AF4C7CA718}" presName="childTextVisible" presStyleLbl="bgAccFollowNode1" presStyleIdx="0" presStyleCnt="3">
        <dgm:presLayoutVars>
          <dgm:bulletEnabled val="1"/>
        </dgm:presLayoutVars>
      </dgm:prSet>
      <dgm:spPr/>
    </dgm:pt>
    <dgm:pt modelId="{6CC30CC4-6EC0-4927-A0A2-30E8F57788CB}" type="pres">
      <dgm:prSet presAssocID="{B34578A7-D7DB-4844-9215-50AF4C7CA718}" presName="childTextHidden" presStyleLbl="bgAccFollowNode1" presStyleIdx="0" presStyleCnt="3"/>
      <dgm:spPr/>
    </dgm:pt>
    <dgm:pt modelId="{8A2D0790-EFB5-4A3B-BAB1-32278A289271}" type="pres">
      <dgm:prSet presAssocID="{B34578A7-D7DB-4844-9215-50AF4C7CA718}" presName="parentText" presStyleLbl="node1" presStyleIdx="0" presStyleCnt="3">
        <dgm:presLayoutVars>
          <dgm:chMax val="1"/>
          <dgm:bulletEnabled val="1"/>
        </dgm:presLayoutVars>
      </dgm:prSet>
      <dgm:spPr/>
    </dgm:pt>
    <dgm:pt modelId="{65434104-E4D9-4847-88A1-CC0F8822EAF7}" type="pres">
      <dgm:prSet presAssocID="{B34578A7-D7DB-4844-9215-50AF4C7CA718}" presName="aSpace" presStyleCnt="0"/>
      <dgm:spPr/>
    </dgm:pt>
    <dgm:pt modelId="{1BBFE4E1-21FC-40EE-B6BE-623769EB27D6}" type="pres">
      <dgm:prSet presAssocID="{F85BA601-D8FC-4645-8D4B-E60C01649FB1}" presName="compNode" presStyleCnt="0"/>
      <dgm:spPr/>
    </dgm:pt>
    <dgm:pt modelId="{7EF0E0E1-9EB6-4649-A2F8-F0C01AADDF65}" type="pres">
      <dgm:prSet presAssocID="{F85BA601-D8FC-4645-8D4B-E60C01649FB1}" presName="noGeometry" presStyleCnt="0"/>
      <dgm:spPr/>
    </dgm:pt>
    <dgm:pt modelId="{A3DED156-0347-4329-9970-E3F1377B2BA5}" type="pres">
      <dgm:prSet presAssocID="{F85BA601-D8FC-4645-8D4B-E60C01649FB1}" presName="childTextVisible" presStyleLbl="bgAccFollowNode1" presStyleIdx="1" presStyleCnt="3" custScaleX="133533">
        <dgm:presLayoutVars>
          <dgm:bulletEnabled val="1"/>
        </dgm:presLayoutVars>
      </dgm:prSet>
      <dgm:spPr/>
    </dgm:pt>
    <dgm:pt modelId="{3AA708E9-6CF1-4145-B1CA-1D85BF509118}" type="pres">
      <dgm:prSet presAssocID="{F85BA601-D8FC-4645-8D4B-E60C01649FB1}" presName="childTextHidden" presStyleLbl="bgAccFollowNode1" presStyleIdx="1" presStyleCnt="3"/>
      <dgm:spPr/>
    </dgm:pt>
    <dgm:pt modelId="{997A90C1-73AE-4FF8-9A00-8D51974B7A69}" type="pres">
      <dgm:prSet presAssocID="{F85BA601-D8FC-4645-8D4B-E60C01649FB1}" presName="parentText" presStyleLbl="node1" presStyleIdx="1" presStyleCnt="3" custLinFactNeighborX="-12117" custLinFactNeighborY="-1200">
        <dgm:presLayoutVars>
          <dgm:chMax val="1"/>
          <dgm:bulletEnabled val="1"/>
        </dgm:presLayoutVars>
      </dgm:prSet>
      <dgm:spPr/>
    </dgm:pt>
    <dgm:pt modelId="{4E195C6F-297A-4BD5-AC59-D736BB630002}" type="pres">
      <dgm:prSet presAssocID="{F85BA601-D8FC-4645-8D4B-E60C01649FB1}" presName="aSpace" presStyleCnt="0"/>
      <dgm:spPr/>
    </dgm:pt>
    <dgm:pt modelId="{21F817E8-7A6F-47DD-AC47-3740FE6C64CE}" type="pres">
      <dgm:prSet presAssocID="{C66EF8E2-4FB2-4F52-B2CB-6A53A00BFF65}" presName="compNode" presStyleCnt="0"/>
      <dgm:spPr/>
    </dgm:pt>
    <dgm:pt modelId="{CC3F5792-DE91-4A68-A40A-9CCD75F2E0EA}" type="pres">
      <dgm:prSet presAssocID="{C66EF8E2-4FB2-4F52-B2CB-6A53A00BFF65}" presName="noGeometry" presStyleCnt="0"/>
      <dgm:spPr/>
    </dgm:pt>
    <dgm:pt modelId="{374F46AD-604F-4C40-A9BC-61D269A60163}" type="pres">
      <dgm:prSet presAssocID="{C66EF8E2-4FB2-4F52-B2CB-6A53A00BFF65}" presName="childTextVisible" presStyleLbl="bgAccFollowNode1" presStyleIdx="2" presStyleCnt="3">
        <dgm:presLayoutVars>
          <dgm:bulletEnabled val="1"/>
        </dgm:presLayoutVars>
      </dgm:prSet>
      <dgm:spPr/>
    </dgm:pt>
    <dgm:pt modelId="{D427F678-6A40-4033-93CF-A35C05576132}" type="pres">
      <dgm:prSet presAssocID="{C66EF8E2-4FB2-4F52-B2CB-6A53A00BFF65}" presName="childTextHidden" presStyleLbl="bgAccFollowNode1" presStyleIdx="2" presStyleCnt="3"/>
      <dgm:spPr/>
    </dgm:pt>
    <dgm:pt modelId="{20080858-8062-461A-B9B6-22CAD11373B1}" type="pres">
      <dgm:prSet presAssocID="{C66EF8E2-4FB2-4F52-B2CB-6A53A00BFF65}" presName="parentText" presStyleLbl="node1" presStyleIdx="2" presStyleCnt="3" custLinFactNeighborX="-9174" custLinFactNeighborY="1525">
        <dgm:presLayoutVars>
          <dgm:chMax val="1"/>
          <dgm:bulletEnabled val="1"/>
        </dgm:presLayoutVars>
      </dgm:prSet>
      <dgm:spPr/>
    </dgm:pt>
  </dgm:ptLst>
  <dgm:cxnLst>
    <dgm:cxn modelId="{BF32590D-AC61-4499-948C-560B5B548C01}" type="presOf" srcId="{C59E7B6A-CC09-4214-85AB-FCE2B7F7D23E}" destId="{8D1BE039-FC57-469F-A8A6-26E67B4F74E3}" srcOrd="0" destOrd="0" presId="urn:microsoft.com/office/officeart/2005/8/layout/hProcess6"/>
    <dgm:cxn modelId="{6D216E11-C6A2-4F30-AE03-5D5C31408720}" type="presOf" srcId="{9083D4D3-C2E2-41B3-A18F-6D4596EA1727}" destId="{3AA708E9-6CF1-4145-B1CA-1D85BF509118}" srcOrd="1" destOrd="1" presId="urn:microsoft.com/office/officeart/2005/8/layout/hProcess6"/>
    <dgm:cxn modelId="{9E65041B-D19D-47B8-82AA-E1F6A44E6413}" type="presOf" srcId="{22E3865D-DCD6-4932-8BE8-5C1F336489B7}" destId="{8D1BE039-FC57-469F-A8A6-26E67B4F74E3}" srcOrd="0" destOrd="1" presId="urn:microsoft.com/office/officeart/2005/8/layout/hProcess6"/>
    <dgm:cxn modelId="{028BFE26-5C13-4FDD-AAC8-BC4730ABD866}" type="presOf" srcId="{6D8E1B3D-E300-4EAB-A11E-A6A0D68AAF7B}" destId="{D427F678-6A40-4033-93CF-A35C05576132}" srcOrd="1" destOrd="4" presId="urn:microsoft.com/office/officeart/2005/8/layout/hProcess6"/>
    <dgm:cxn modelId="{5386102A-C20F-4140-A672-DD526FD0B572}" type="presOf" srcId="{6D8E1B3D-E300-4EAB-A11E-A6A0D68AAF7B}" destId="{374F46AD-604F-4C40-A9BC-61D269A60163}" srcOrd="0" destOrd="4" presId="urn:microsoft.com/office/officeart/2005/8/layout/hProcess6"/>
    <dgm:cxn modelId="{D610972A-3E32-4370-88BA-FDC99A26B3F7}" type="presOf" srcId="{C2D21256-D2F3-4BF7-9595-97ADD6FCC134}" destId="{6CC30CC4-6EC0-4927-A0A2-30E8F57788CB}" srcOrd="1" destOrd="3" presId="urn:microsoft.com/office/officeart/2005/8/layout/hProcess6"/>
    <dgm:cxn modelId="{71E3672E-F954-4428-A679-8A854702C26C}" type="presOf" srcId="{F85BA601-D8FC-4645-8D4B-E60C01649FB1}" destId="{997A90C1-73AE-4FF8-9A00-8D51974B7A69}" srcOrd="0" destOrd="0" presId="urn:microsoft.com/office/officeart/2005/8/layout/hProcess6"/>
    <dgm:cxn modelId="{7AE4182F-0432-4F5F-8ACD-ACD128C48794}" type="presOf" srcId="{D95BD664-489F-475C-983B-BAA09F5AC81C}" destId="{0DF44252-C7E6-4296-A828-EEE6B892774F}" srcOrd="0" destOrd="0" presId="urn:microsoft.com/office/officeart/2005/8/layout/hProcess6"/>
    <dgm:cxn modelId="{EC12ED2F-C5E7-4035-B5B4-372B607EA773}" type="presOf" srcId="{B34578A7-D7DB-4844-9215-50AF4C7CA718}" destId="{8A2D0790-EFB5-4A3B-BAB1-32278A289271}" srcOrd="0" destOrd="0" presId="urn:microsoft.com/office/officeart/2005/8/layout/hProcess6"/>
    <dgm:cxn modelId="{08EF7F60-84AF-4664-B7B3-46B2B936050F}" srcId="{F85BA601-D8FC-4645-8D4B-E60C01649FB1}" destId="{4BAB07E1-E422-4F92-A189-39BE06725A46}" srcOrd="0" destOrd="0" parTransId="{9CD411E1-860B-41FC-9688-B1D02E789D37}" sibTransId="{8CD5C97A-9B40-4224-B5B8-904B1705D6A4}"/>
    <dgm:cxn modelId="{94DC5662-F462-4C02-9E83-0064E3D9D9A1}" type="presOf" srcId="{C433ED77-E4B5-4A32-B3D6-624A5D7234F3}" destId="{374F46AD-604F-4C40-A9BC-61D269A60163}" srcOrd="0" destOrd="0" presId="urn:microsoft.com/office/officeart/2005/8/layout/hProcess6"/>
    <dgm:cxn modelId="{00C39C64-E6D6-40F1-BE82-6B7FDDEAB1F8}" srcId="{F85BA601-D8FC-4645-8D4B-E60C01649FB1}" destId="{1EAF39E6-CC85-46D2-89FA-A3BEA45857D0}" srcOrd="3" destOrd="0" parTransId="{C9128F39-E43D-4D6B-A149-8037B8C8975D}" sibTransId="{091D8BEC-0783-421C-80CF-22FB7A446A18}"/>
    <dgm:cxn modelId="{55E78266-2031-44F7-BE25-EDFC6649E5AF}" type="presOf" srcId="{1EAF39E6-CC85-46D2-89FA-A3BEA45857D0}" destId="{3AA708E9-6CF1-4145-B1CA-1D85BF509118}" srcOrd="1" destOrd="3" presId="urn:microsoft.com/office/officeart/2005/8/layout/hProcess6"/>
    <dgm:cxn modelId="{3B427E6A-A466-4F60-B4C8-DF5234F94325}" srcId="{D95BD664-489F-475C-983B-BAA09F5AC81C}" destId="{B34578A7-D7DB-4844-9215-50AF4C7CA718}" srcOrd="0" destOrd="0" parTransId="{BEEF9C02-538A-43AD-A6AD-46ECBEB2D3E5}" sibTransId="{6CCCC6F9-80B6-4029-B7A7-23EC83BB182B}"/>
    <dgm:cxn modelId="{AFAFD270-483D-4FE9-887B-256D7E65C2CE}" srcId="{D95BD664-489F-475C-983B-BAA09F5AC81C}" destId="{C66EF8E2-4FB2-4F52-B2CB-6A53A00BFF65}" srcOrd="2" destOrd="0" parTransId="{12A7AA2C-8C2C-4932-A98E-9F839CD7E837}" sibTransId="{1C630E00-D596-42BF-B75D-222F5CFD969B}"/>
    <dgm:cxn modelId="{1AA1F252-0387-4CC0-B03F-7D14B70FBFBC}" type="presOf" srcId="{9D50A6E6-C2CC-43DA-9A5C-8D2DFC2F7DE2}" destId="{D427F678-6A40-4033-93CF-A35C05576132}" srcOrd="1" destOrd="2" presId="urn:microsoft.com/office/officeart/2005/8/layout/hProcess6"/>
    <dgm:cxn modelId="{ACD26155-1391-46B0-9E62-443DADAA27E3}" srcId="{C66EF8E2-4FB2-4F52-B2CB-6A53A00BFF65}" destId="{6D8E1B3D-E300-4EAB-A11E-A6A0D68AAF7B}" srcOrd="4" destOrd="0" parTransId="{F4885E80-D2D4-4042-AFB5-37856092DB45}" sibTransId="{70325DF2-2F7E-4F68-AD60-1275E177CD00}"/>
    <dgm:cxn modelId="{06217E8D-A4A4-4871-B9CE-581B48A97E9C}" type="presOf" srcId="{C433ED77-E4B5-4A32-B3D6-624A5D7234F3}" destId="{D427F678-6A40-4033-93CF-A35C05576132}" srcOrd="1" destOrd="0" presId="urn:microsoft.com/office/officeart/2005/8/layout/hProcess6"/>
    <dgm:cxn modelId="{F687499A-2E3D-4832-A729-C8E4E48C0CD0}" type="presOf" srcId="{1EAF39E6-CC85-46D2-89FA-A3BEA45857D0}" destId="{A3DED156-0347-4329-9970-E3F1377B2BA5}" srcOrd="0" destOrd="3" presId="urn:microsoft.com/office/officeart/2005/8/layout/hProcess6"/>
    <dgm:cxn modelId="{08F90E9B-751D-4504-80EB-11167D40441C}" srcId="{C66EF8E2-4FB2-4F52-B2CB-6A53A00BFF65}" destId="{EA3F8168-135E-4F49-AE2A-90538B5D4518}" srcOrd="1" destOrd="0" parTransId="{01728D24-450D-47AB-9A8C-5209E5032169}" sibTransId="{C496E6C3-ADF6-40E6-ADA1-984294A28577}"/>
    <dgm:cxn modelId="{9D70B29B-6C75-462D-A504-19F5E2324B7D}" type="presOf" srcId="{6D9B3D02-83C2-4F7F-B1E1-A390BABDD87B}" destId="{6CC30CC4-6EC0-4927-A0A2-30E8F57788CB}" srcOrd="1" destOrd="2" presId="urn:microsoft.com/office/officeart/2005/8/layout/hProcess6"/>
    <dgm:cxn modelId="{1B7617A0-79C7-4869-8331-3ED5AF323BA3}" srcId="{B34578A7-D7DB-4844-9215-50AF4C7CA718}" destId="{C2D21256-D2F3-4BF7-9595-97ADD6FCC134}" srcOrd="3" destOrd="0" parTransId="{5739186C-1F49-4673-B65D-79EA1BE35B21}" sibTransId="{D457377E-CE82-492C-8708-77A542ECE1EE}"/>
    <dgm:cxn modelId="{4E6080A2-0A31-40FB-AA29-521B1428A636}" type="presOf" srcId="{9083D4D3-C2E2-41B3-A18F-6D4596EA1727}" destId="{A3DED156-0347-4329-9970-E3F1377B2BA5}" srcOrd="0" destOrd="1" presId="urn:microsoft.com/office/officeart/2005/8/layout/hProcess6"/>
    <dgm:cxn modelId="{5856D6A4-9630-4AB3-9177-FD6C51B6A1E6}" type="presOf" srcId="{F95B35A4-659A-4A47-8AE3-174CE403DC34}" destId="{D427F678-6A40-4033-93CF-A35C05576132}" srcOrd="1" destOrd="3" presId="urn:microsoft.com/office/officeart/2005/8/layout/hProcess6"/>
    <dgm:cxn modelId="{61037AB3-CB92-4FF5-BFCF-2059FEED413F}" srcId="{B34578A7-D7DB-4844-9215-50AF4C7CA718}" destId="{6D9B3D02-83C2-4F7F-B1E1-A390BABDD87B}" srcOrd="2" destOrd="0" parTransId="{F7841F7E-55F4-4A7E-9F13-0D352369BCE1}" sibTransId="{39345A1B-19EF-40FA-8044-AB8ADDA3926B}"/>
    <dgm:cxn modelId="{7A0750B9-846D-4BCA-A897-5768F3185AF5}" type="presOf" srcId="{C2D21256-D2F3-4BF7-9595-97ADD6FCC134}" destId="{8D1BE039-FC57-469F-A8A6-26E67B4F74E3}" srcOrd="0" destOrd="3" presId="urn:microsoft.com/office/officeart/2005/8/layout/hProcess6"/>
    <dgm:cxn modelId="{0630ABBD-9C16-4A30-8903-2D8696EE1D4C}" type="presOf" srcId="{9D50A6E6-C2CC-43DA-9A5C-8D2DFC2F7DE2}" destId="{374F46AD-604F-4C40-A9BC-61D269A60163}" srcOrd="0" destOrd="2" presId="urn:microsoft.com/office/officeart/2005/8/layout/hProcess6"/>
    <dgm:cxn modelId="{F660EDC0-563E-4AD5-B159-0AE6C0EE954F}" type="presOf" srcId="{4BAB07E1-E422-4F92-A189-39BE06725A46}" destId="{3AA708E9-6CF1-4145-B1CA-1D85BF509118}" srcOrd="1" destOrd="0" presId="urn:microsoft.com/office/officeart/2005/8/layout/hProcess6"/>
    <dgm:cxn modelId="{BBFBF6C1-DD94-4FB3-B194-67026963B577}" type="presOf" srcId="{EA3F8168-135E-4F49-AE2A-90538B5D4518}" destId="{374F46AD-604F-4C40-A9BC-61D269A60163}" srcOrd="0" destOrd="1" presId="urn:microsoft.com/office/officeart/2005/8/layout/hProcess6"/>
    <dgm:cxn modelId="{275570C6-90B5-4FCA-886C-E46C6C8AF27D}" type="presOf" srcId="{F95B35A4-659A-4A47-8AE3-174CE403DC34}" destId="{374F46AD-604F-4C40-A9BC-61D269A60163}" srcOrd="0" destOrd="3" presId="urn:microsoft.com/office/officeart/2005/8/layout/hProcess6"/>
    <dgm:cxn modelId="{1401E8C7-2F0A-4FA9-A22D-A8CEE7999F0F}" type="presOf" srcId="{09C1D5B8-0687-4FB0-ADBF-CA928FA09C91}" destId="{A3DED156-0347-4329-9970-E3F1377B2BA5}" srcOrd="0" destOrd="2" presId="urn:microsoft.com/office/officeart/2005/8/layout/hProcess6"/>
    <dgm:cxn modelId="{D1E9D1C8-B381-4D87-B64F-DCDF02B68068}" srcId="{F85BA601-D8FC-4645-8D4B-E60C01649FB1}" destId="{09C1D5B8-0687-4FB0-ADBF-CA928FA09C91}" srcOrd="2" destOrd="0" parTransId="{203767CE-A9F2-47A2-8F5A-A22962A33044}" sibTransId="{1B540052-F6C0-40B4-A321-9E71AEDE6D6C}"/>
    <dgm:cxn modelId="{679B3CCA-2E57-45F9-9DFB-E8EE89C63ED4}" srcId="{C66EF8E2-4FB2-4F52-B2CB-6A53A00BFF65}" destId="{F95B35A4-659A-4A47-8AE3-174CE403DC34}" srcOrd="3" destOrd="0" parTransId="{90118BB0-E692-4CF1-8204-863BAF31B289}" sibTransId="{6D7E3FA9-9112-4004-B59B-D534DD1BB9B6}"/>
    <dgm:cxn modelId="{E79E90CA-B5EC-42B5-9DEE-966F65915118}" type="presOf" srcId="{4BAB07E1-E422-4F92-A189-39BE06725A46}" destId="{A3DED156-0347-4329-9970-E3F1377B2BA5}" srcOrd="0" destOrd="0" presId="urn:microsoft.com/office/officeart/2005/8/layout/hProcess6"/>
    <dgm:cxn modelId="{E10E6FD2-9ADE-4413-A596-D391CA1F0C03}" srcId="{F85BA601-D8FC-4645-8D4B-E60C01649FB1}" destId="{9083D4D3-C2E2-41B3-A18F-6D4596EA1727}" srcOrd="1" destOrd="0" parTransId="{933434D7-589B-491C-BEDC-4C707F6EBDD8}" sibTransId="{4DC01A82-BD9F-4025-85EE-A1AC0B774B6D}"/>
    <dgm:cxn modelId="{5FA9C0D3-01CF-4C6D-B7AE-D5652D313B61}" type="presOf" srcId="{C59E7B6A-CC09-4214-85AB-FCE2B7F7D23E}" destId="{6CC30CC4-6EC0-4927-A0A2-30E8F57788CB}" srcOrd="1" destOrd="0" presId="urn:microsoft.com/office/officeart/2005/8/layout/hProcess6"/>
    <dgm:cxn modelId="{88A60AD8-2F60-4D90-A61E-3E1E7B3238F9}" type="presOf" srcId="{EA3F8168-135E-4F49-AE2A-90538B5D4518}" destId="{D427F678-6A40-4033-93CF-A35C05576132}" srcOrd="1" destOrd="1" presId="urn:microsoft.com/office/officeart/2005/8/layout/hProcess6"/>
    <dgm:cxn modelId="{3F35B0DD-1423-4A69-97E0-13BF3C32BCF9}" type="presOf" srcId="{C66EF8E2-4FB2-4F52-B2CB-6A53A00BFF65}" destId="{20080858-8062-461A-B9B6-22CAD11373B1}" srcOrd="0" destOrd="0" presId="urn:microsoft.com/office/officeart/2005/8/layout/hProcess6"/>
    <dgm:cxn modelId="{692477DE-314C-450B-ADF0-51574415B260}" srcId="{C66EF8E2-4FB2-4F52-B2CB-6A53A00BFF65}" destId="{C433ED77-E4B5-4A32-B3D6-624A5D7234F3}" srcOrd="0" destOrd="0" parTransId="{C35A2DA0-9331-482B-B679-7A95C9887119}" sibTransId="{8EE1BBDB-D1F6-47FF-974E-FDA75C0EA292}"/>
    <dgm:cxn modelId="{FDABF8E9-9CE7-49B8-9B08-3CCCEE982E6D}" srcId="{B34578A7-D7DB-4844-9215-50AF4C7CA718}" destId="{22E3865D-DCD6-4932-8BE8-5C1F336489B7}" srcOrd="1" destOrd="0" parTransId="{8FAD01EE-0F61-48D5-A1E2-E599D7CE281B}" sibTransId="{AEA95CF0-9B82-4FB3-BDCC-0B877BA3AC0B}"/>
    <dgm:cxn modelId="{4D1650EE-6F29-4B84-ACAD-9FFF34113AE6}" srcId="{D95BD664-489F-475C-983B-BAA09F5AC81C}" destId="{F85BA601-D8FC-4645-8D4B-E60C01649FB1}" srcOrd="1" destOrd="0" parTransId="{0BF59E12-1546-43BB-8BE2-AF778BC6CB19}" sibTransId="{F992B636-8AA3-4E80-878F-901B81695A3F}"/>
    <dgm:cxn modelId="{364B59EF-BEF0-449A-BD06-6C1CBF3DD7E3}" type="presOf" srcId="{09C1D5B8-0687-4FB0-ADBF-CA928FA09C91}" destId="{3AA708E9-6CF1-4145-B1CA-1D85BF509118}" srcOrd="1" destOrd="2" presId="urn:microsoft.com/office/officeart/2005/8/layout/hProcess6"/>
    <dgm:cxn modelId="{F33B96F0-681D-488F-AEB7-BE0CC4C7729F}" srcId="{C66EF8E2-4FB2-4F52-B2CB-6A53A00BFF65}" destId="{9D50A6E6-C2CC-43DA-9A5C-8D2DFC2F7DE2}" srcOrd="2" destOrd="0" parTransId="{D1EDB9C9-F745-446A-A74E-D0687CFA99A5}" sibTransId="{9AE2DDC3-9F29-437F-81EA-F8D7F159B3B8}"/>
    <dgm:cxn modelId="{1409DDF7-03C1-4AB9-BB2D-F5BACA64AA3B}" type="presOf" srcId="{6D9B3D02-83C2-4F7F-B1E1-A390BABDD87B}" destId="{8D1BE039-FC57-469F-A8A6-26E67B4F74E3}" srcOrd="0" destOrd="2" presId="urn:microsoft.com/office/officeart/2005/8/layout/hProcess6"/>
    <dgm:cxn modelId="{26FA66F8-CB9B-4803-8D6E-2705F6E85188}" srcId="{B34578A7-D7DB-4844-9215-50AF4C7CA718}" destId="{C59E7B6A-CC09-4214-85AB-FCE2B7F7D23E}" srcOrd="0" destOrd="0" parTransId="{D2F52B7F-4C0E-4FBB-9210-3F0565CEDA03}" sibTransId="{5C626DDE-44A3-4221-9950-C1AD1BD4DF68}"/>
    <dgm:cxn modelId="{EACC7EF8-DC4A-4370-BFE0-7768A8EA2FEE}" type="presOf" srcId="{22E3865D-DCD6-4932-8BE8-5C1F336489B7}" destId="{6CC30CC4-6EC0-4927-A0A2-30E8F57788CB}" srcOrd="1" destOrd="1" presId="urn:microsoft.com/office/officeart/2005/8/layout/hProcess6"/>
    <dgm:cxn modelId="{A7AF45D0-AD0A-4E3A-904E-1BC3B55395E4}" type="presParOf" srcId="{0DF44252-C7E6-4296-A828-EEE6B892774F}" destId="{37780910-2725-46D0-9DB5-7B9EC09109A4}" srcOrd="0" destOrd="0" presId="urn:microsoft.com/office/officeart/2005/8/layout/hProcess6"/>
    <dgm:cxn modelId="{887D585D-EFEF-4886-9077-93B2DB281728}" type="presParOf" srcId="{37780910-2725-46D0-9DB5-7B9EC09109A4}" destId="{CDB23E0F-AD03-4403-B318-03030E8FA557}" srcOrd="0" destOrd="0" presId="urn:microsoft.com/office/officeart/2005/8/layout/hProcess6"/>
    <dgm:cxn modelId="{13EE9038-AD3F-40A4-AC81-04FFD0A82A65}" type="presParOf" srcId="{37780910-2725-46D0-9DB5-7B9EC09109A4}" destId="{8D1BE039-FC57-469F-A8A6-26E67B4F74E3}" srcOrd="1" destOrd="0" presId="urn:microsoft.com/office/officeart/2005/8/layout/hProcess6"/>
    <dgm:cxn modelId="{AC9CEF7F-9B97-499B-82A9-11592CD55C20}" type="presParOf" srcId="{37780910-2725-46D0-9DB5-7B9EC09109A4}" destId="{6CC30CC4-6EC0-4927-A0A2-30E8F57788CB}" srcOrd="2" destOrd="0" presId="urn:microsoft.com/office/officeart/2005/8/layout/hProcess6"/>
    <dgm:cxn modelId="{7A5ACA5C-AD0D-4058-8DDF-FFD3141E3042}" type="presParOf" srcId="{37780910-2725-46D0-9DB5-7B9EC09109A4}" destId="{8A2D0790-EFB5-4A3B-BAB1-32278A289271}" srcOrd="3" destOrd="0" presId="urn:microsoft.com/office/officeart/2005/8/layout/hProcess6"/>
    <dgm:cxn modelId="{17FDFD02-6291-4334-86CA-61F95AC06FAC}" type="presParOf" srcId="{0DF44252-C7E6-4296-A828-EEE6B892774F}" destId="{65434104-E4D9-4847-88A1-CC0F8822EAF7}" srcOrd="1" destOrd="0" presId="urn:microsoft.com/office/officeart/2005/8/layout/hProcess6"/>
    <dgm:cxn modelId="{0CD93CDF-E46A-416D-8F0A-EC3D01BA26B1}" type="presParOf" srcId="{0DF44252-C7E6-4296-A828-EEE6B892774F}" destId="{1BBFE4E1-21FC-40EE-B6BE-623769EB27D6}" srcOrd="2" destOrd="0" presId="urn:microsoft.com/office/officeart/2005/8/layout/hProcess6"/>
    <dgm:cxn modelId="{5649FC27-980C-4E01-A3DA-A81DDFEAAE76}" type="presParOf" srcId="{1BBFE4E1-21FC-40EE-B6BE-623769EB27D6}" destId="{7EF0E0E1-9EB6-4649-A2F8-F0C01AADDF65}" srcOrd="0" destOrd="0" presId="urn:microsoft.com/office/officeart/2005/8/layout/hProcess6"/>
    <dgm:cxn modelId="{673988BE-E5E0-4A20-BEB0-197199D8082A}" type="presParOf" srcId="{1BBFE4E1-21FC-40EE-B6BE-623769EB27D6}" destId="{A3DED156-0347-4329-9970-E3F1377B2BA5}" srcOrd="1" destOrd="0" presId="urn:microsoft.com/office/officeart/2005/8/layout/hProcess6"/>
    <dgm:cxn modelId="{28D82027-A37E-46C2-AC8B-862DB80F9EB0}" type="presParOf" srcId="{1BBFE4E1-21FC-40EE-B6BE-623769EB27D6}" destId="{3AA708E9-6CF1-4145-B1CA-1D85BF509118}" srcOrd="2" destOrd="0" presId="urn:microsoft.com/office/officeart/2005/8/layout/hProcess6"/>
    <dgm:cxn modelId="{43934285-4B81-45C2-90C4-12D7F73F4400}" type="presParOf" srcId="{1BBFE4E1-21FC-40EE-B6BE-623769EB27D6}" destId="{997A90C1-73AE-4FF8-9A00-8D51974B7A69}" srcOrd="3" destOrd="0" presId="urn:microsoft.com/office/officeart/2005/8/layout/hProcess6"/>
    <dgm:cxn modelId="{C537900C-05C4-4F7F-AFAC-4C6F279C2257}" type="presParOf" srcId="{0DF44252-C7E6-4296-A828-EEE6B892774F}" destId="{4E195C6F-297A-4BD5-AC59-D736BB630002}" srcOrd="3" destOrd="0" presId="urn:microsoft.com/office/officeart/2005/8/layout/hProcess6"/>
    <dgm:cxn modelId="{9E5F823B-8E81-49D6-ADDA-191F35CDA6B8}" type="presParOf" srcId="{0DF44252-C7E6-4296-A828-EEE6B892774F}" destId="{21F817E8-7A6F-47DD-AC47-3740FE6C64CE}" srcOrd="4" destOrd="0" presId="urn:microsoft.com/office/officeart/2005/8/layout/hProcess6"/>
    <dgm:cxn modelId="{122AE13C-FC6A-41FA-B4C6-AFDA9DBC6B4D}" type="presParOf" srcId="{21F817E8-7A6F-47DD-AC47-3740FE6C64CE}" destId="{CC3F5792-DE91-4A68-A40A-9CCD75F2E0EA}" srcOrd="0" destOrd="0" presId="urn:microsoft.com/office/officeart/2005/8/layout/hProcess6"/>
    <dgm:cxn modelId="{A6D181D5-6CAA-4358-AFFA-A3746EC235FF}" type="presParOf" srcId="{21F817E8-7A6F-47DD-AC47-3740FE6C64CE}" destId="{374F46AD-604F-4C40-A9BC-61D269A60163}" srcOrd="1" destOrd="0" presId="urn:microsoft.com/office/officeart/2005/8/layout/hProcess6"/>
    <dgm:cxn modelId="{FBEC5F2A-C576-49E2-A525-D10A87239C01}" type="presParOf" srcId="{21F817E8-7A6F-47DD-AC47-3740FE6C64CE}" destId="{D427F678-6A40-4033-93CF-A35C05576132}" srcOrd="2" destOrd="0" presId="urn:microsoft.com/office/officeart/2005/8/layout/hProcess6"/>
    <dgm:cxn modelId="{AC290E79-CFCC-45CA-8CCA-B271EBD4BF98}" type="presParOf" srcId="{21F817E8-7A6F-47DD-AC47-3740FE6C64CE}" destId="{20080858-8062-461A-B9B6-22CAD11373B1}"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BE039-FC57-469F-A8A6-26E67B4F74E3}">
      <dsp:nvSpPr>
        <dsp:cNvPr id="0" name=""/>
        <dsp:cNvSpPr/>
      </dsp:nvSpPr>
      <dsp:spPr>
        <a:xfrm>
          <a:off x="566704" y="886328"/>
          <a:ext cx="2259726" cy="197528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t>TÜRKÇE</a:t>
          </a:r>
        </a:p>
        <a:p>
          <a:pPr marL="114300" lvl="1" indent="-114300" algn="l" defTabSz="622300">
            <a:lnSpc>
              <a:spcPct val="90000"/>
            </a:lnSpc>
            <a:spcBef>
              <a:spcPct val="0"/>
            </a:spcBef>
            <a:spcAft>
              <a:spcPct val="15000"/>
            </a:spcAft>
            <a:buChar char="•"/>
          </a:pPr>
          <a:r>
            <a:rPr lang="tr-TR" sz="1400" kern="1200" dirty="0"/>
            <a:t>MATEMATİK</a:t>
          </a:r>
        </a:p>
        <a:p>
          <a:pPr marL="114300" lvl="1" indent="-114300" algn="l" defTabSz="622300">
            <a:lnSpc>
              <a:spcPct val="90000"/>
            </a:lnSpc>
            <a:spcBef>
              <a:spcPct val="0"/>
            </a:spcBef>
            <a:spcAft>
              <a:spcPct val="15000"/>
            </a:spcAft>
            <a:buChar char="•"/>
          </a:pPr>
          <a:r>
            <a:rPr lang="tr-TR" sz="1400" kern="1200" dirty="0"/>
            <a:t>SOSYAL BİL.</a:t>
          </a:r>
        </a:p>
        <a:p>
          <a:pPr marL="114300" lvl="1" indent="-114300" algn="l" defTabSz="622300">
            <a:lnSpc>
              <a:spcPct val="90000"/>
            </a:lnSpc>
            <a:spcBef>
              <a:spcPct val="0"/>
            </a:spcBef>
            <a:spcAft>
              <a:spcPct val="15000"/>
            </a:spcAft>
            <a:buChar char="•"/>
          </a:pPr>
          <a:r>
            <a:rPr lang="tr-TR" sz="1400" kern="1200" dirty="0"/>
            <a:t>FEN BİL.</a:t>
          </a:r>
        </a:p>
      </dsp:txBody>
      <dsp:txXfrm>
        <a:off x="1131635" y="1182621"/>
        <a:ext cx="1101616" cy="1382699"/>
      </dsp:txXfrm>
    </dsp:sp>
    <dsp:sp modelId="{8A2D0790-EFB5-4A3B-BAB1-32278A289271}">
      <dsp:nvSpPr>
        <dsp:cNvPr id="0" name=""/>
        <dsp:cNvSpPr/>
      </dsp:nvSpPr>
      <dsp:spPr>
        <a:xfrm>
          <a:off x="1772" y="1309039"/>
          <a:ext cx="1129863" cy="11298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tr-TR" sz="3600" b="1" kern="1200" dirty="0">
              <a:solidFill>
                <a:srgbClr val="FF0000"/>
              </a:solidFill>
              <a:effectLst>
                <a:outerShdw blurRad="38100" dist="38100" dir="2700000" algn="tl">
                  <a:srgbClr val="000000">
                    <a:alpha val="43137"/>
                  </a:srgbClr>
                </a:outerShdw>
              </a:effectLst>
            </a:rPr>
            <a:t>TYT</a:t>
          </a:r>
        </a:p>
      </dsp:txBody>
      <dsp:txXfrm>
        <a:off x="167237" y="1474504"/>
        <a:ext cx="798933" cy="798933"/>
      </dsp:txXfrm>
    </dsp:sp>
    <dsp:sp modelId="{A3DED156-0347-4329-9970-E3F1377B2BA5}">
      <dsp:nvSpPr>
        <dsp:cNvPr id="0" name=""/>
        <dsp:cNvSpPr/>
      </dsp:nvSpPr>
      <dsp:spPr>
        <a:xfrm>
          <a:off x="3153718" y="886328"/>
          <a:ext cx="3017480" cy="197528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t>EDEB. + SOS. BİL -1</a:t>
          </a:r>
        </a:p>
        <a:p>
          <a:pPr marL="114300" lvl="1" indent="-114300" algn="l" defTabSz="622300">
            <a:lnSpc>
              <a:spcPct val="90000"/>
            </a:lnSpc>
            <a:spcBef>
              <a:spcPct val="0"/>
            </a:spcBef>
            <a:spcAft>
              <a:spcPct val="15000"/>
            </a:spcAft>
            <a:buChar char="•"/>
          </a:pPr>
          <a:r>
            <a:rPr lang="tr-TR" sz="1400" kern="1200" dirty="0"/>
            <a:t>MATEMATİK</a:t>
          </a:r>
        </a:p>
        <a:p>
          <a:pPr marL="114300" lvl="1" indent="-114300" algn="l" defTabSz="622300">
            <a:lnSpc>
              <a:spcPct val="90000"/>
            </a:lnSpc>
            <a:spcBef>
              <a:spcPct val="0"/>
            </a:spcBef>
            <a:spcAft>
              <a:spcPct val="15000"/>
            </a:spcAft>
            <a:buChar char="•"/>
          </a:pPr>
          <a:r>
            <a:rPr lang="tr-TR" sz="1400" kern="1200" dirty="0"/>
            <a:t>SOSYLA BİL. – 2</a:t>
          </a:r>
        </a:p>
        <a:p>
          <a:pPr marL="114300" lvl="1" indent="-114300" algn="l" defTabSz="622300">
            <a:lnSpc>
              <a:spcPct val="90000"/>
            </a:lnSpc>
            <a:spcBef>
              <a:spcPct val="0"/>
            </a:spcBef>
            <a:spcAft>
              <a:spcPct val="15000"/>
            </a:spcAft>
            <a:buChar char="•"/>
          </a:pPr>
          <a:r>
            <a:rPr lang="tr-TR" sz="1400" kern="1200" dirty="0"/>
            <a:t>FEN BİL.</a:t>
          </a:r>
        </a:p>
      </dsp:txBody>
      <dsp:txXfrm>
        <a:off x="3908088" y="1182621"/>
        <a:ext cx="1571760" cy="1382699"/>
      </dsp:txXfrm>
    </dsp:sp>
    <dsp:sp modelId="{997A90C1-73AE-4FF8-9A00-8D51974B7A69}">
      <dsp:nvSpPr>
        <dsp:cNvPr id="0" name=""/>
        <dsp:cNvSpPr/>
      </dsp:nvSpPr>
      <dsp:spPr>
        <a:xfrm>
          <a:off x="2830757" y="1295481"/>
          <a:ext cx="1129863" cy="11298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tr-TR" sz="3600" b="1" kern="1200" dirty="0">
              <a:solidFill>
                <a:srgbClr val="FF0000"/>
              </a:solidFill>
              <a:effectLst>
                <a:outerShdw blurRad="38100" dist="38100" dir="2700000" algn="tl">
                  <a:srgbClr val="000000">
                    <a:alpha val="43137"/>
                  </a:srgbClr>
                </a:outerShdw>
              </a:effectLst>
            </a:rPr>
            <a:t>AYT</a:t>
          </a:r>
        </a:p>
      </dsp:txBody>
      <dsp:txXfrm>
        <a:off x="2996222" y="1460946"/>
        <a:ext cx="798933" cy="798933"/>
      </dsp:txXfrm>
    </dsp:sp>
    <dsp:sp modelId="{374F46AD-604F-4C40-A9BC-61D269A60163}">
      <dsp:nvSpPr>
        <dsp:cNvPr id="0" name=""/>
        <dsp:cNvSpPr/>
      </dsp:nvSpPr>
      <dsp:spPr>
        <a:xfrm>
          <a:off x="6877363" y="886328"/>
          <a:ext cx="2259726" cy="197528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t>İNGİLİZCE</a:t>
          </a:r>
        </a:p>
        <a:p>
          <a:pPr marL="114300" lvl="1" indent="-114300" algn="l" defTabSz="622300">
            <a:lnSpc>
              <a:spcPct val="90000"/>
            </a:lnSpc>
            <a:spcBef>
              <a:spcPct val="0"/>
            </a:spcBef>
            <a:spcAft>
              <a:spcPct val="15000"/>
            </a:spcAft>
            <a:buChar char="•"/>
          </a:pPr>
          <a:r>
            <a:rPr lang="tr-TR" sz="1400" kern="1200" dirty="0"/>
            <a:t>ALMANCA</a:t>
          </a:r>
        </a:p>
        <a:p>
          <a:pPr marL="114300" lvl="1" indent="-114300" algn="l" defTabSz="622300">
            <a:lnSpc>
              <a:spcPct val="90000"/>
            </a:lnSpc>
            <a:spcBef>
              <a:spcPct val="0"/>
            </a:spcBef>
            <a:spcAft>
              <a:spcPct val="15000"/>
            </a:spcAft>
            <a:buChar char="•"/>
          </a:pPr>
          <a:r>
            <a:rPr lang="tr-TR" sz="1400" kern="1200" dirty="0"/>
            <a:t>FRANSIZCA</a:t>
          </a:r>
        </a:p>
        <a:p>
          <a:pPr marL="114300" lvl="1" indent="-114300" algn="l" defTabSz="622300">
            <a:lnSpc>
              <a:spcPct val="90000"/>
            </a:lnSpc>
            <a:spcBef>
              <a:spcPct val="0"/>
            </a:spcBef>
            <a:spcAft>
              <a:spcPct val="15000"/>
            </a:spcAft>
            <a:buChar char="•"/>
          </a:pPr>
          <a:r>
            <a:rPr lang="tr-TR" sz="1400" kern="1200" dirty="0"/>
            <a:t>ARAPÇA</a:t>
          </a:r>
        </a:p>
        <a:p>
          <a:pPr marL="114300" lvl="1" indent="-114300" algn="l" defTabSz="622300">
            <a:lnSpc>
              <a:spcPct val="90000"/>
            </a:lnSpc>
            <a:spcBef>
              <a:spcPct val="0"/>
            </a:spcBef>
            <a:spcAft>
              <a:spcPct val="15000"/>
            </a:spcAft>
            <a:buChar char="•"/>
          </a:pPr>
          <a:r>
            <a:rPr lang="tr-TR" sz="1400" kern="1200" dirty="0"/>
            <a:t>RUSÇA</a:t>
          </a:r>
        </a:p>
      </dsp:txBody>
      <dsp:txXfrm>
        <a:off x="7442294" y="1182621"/>
        <a:ext cx="1101616" cy="1382699"/>
      </dsp:txXfrm>
    </dsp:sp>
    <dsp:sp modelId="{20080858-8062-461A-B9B6-22CAD11373B1}">
      <dsp:nvSpPr>
        <dsp:cNvPr id="0" name=""/>
        <dsp:cNvSpPr/>
      </dsp:nvSpPr>
      <dsp:spPr>
        <a:xfrm>
          <a:off x="6208777" y="1326269"/>
          <a:ext cx="1129863" cy="11298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tr-TR" sz="3600" b="1" kern="1200" dirty="0">
              <a:solidFill>
                <a:srgbClr val="FF0000"/>
              </a:solidFill>
              <a:effectLst>
                <a:outerShdw blurRad="38100" dist="38100" dir="2700000" algn="tl">
                  <a:srgbClr val="000000">
                    <a:alpha val="43137"/>
                  </a:srgbClr>
                </a:outerShdw>
              </a:effectLst>
            </a:rPr>
            <a:t>YDS</a:t>
          </a:r>
        </a:p>
      </dsp:txBody>
      <dsp:txXfrm>
        <a:off x="6374242" y="1491734"/>
        <a:ext cx="798933" cy="798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BE039-FC57-469F-A8A6-26E67B4F74E3}">
      <dsp:nvSpPr>
        <dsp:cNvPr id="0" name=""/>
        <dsp:cNvSpPr/>
      </dsp:nvSpPr>
      <dsp:spPr>
        <a:xfrm>
          <a:off x="566704" y="886328"/>
          <a:ext cx="2259726" cy="197528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t>TÜRKÇE</a:t>
          </a:r>
        </a:p>
        <a:p>
          <a:pPr marL="114300" lvl="1" indent="-114300" algn="l" defTabSz="622300">
            <a:lnSpc>
              <a:spcPct val="90000"/>
            </a:lnSpc>
            <a:spcBef>
              <a:spcPct val="0"/>
            </a:spcBef>
            <a:spcAft>
              <a:spcPct val="15000"/>
            </a:spcAft>
            <a:buChar char="•"/>
          </a:pPr>
          <a:r>
            <a:rPr lang="tr-TR" sz="1400" kern="1200" dirty="0"/>
            <a:t>MATEMATİK</a:t>
          </a:r>
        </a:p>
        <a:p>
          <a:pPr marL="114300" lvl="1" indent="-114300" algn="l" defTabSz="622300">
            <a:lnSpc>
              <a:spcPct val="90000"/>
            </a:lnSpc>
            <a:spcBef>
              <a:spcPct val="0"/>
            </a:spcBef>
            <a:spcAft>
              <a:spcPct val="15000"/>
            </a:spcAft>
            <a:buChar char="•"/>
          </a:pPr>
          <a:r>
            <a:rPr lang="tr-TR" sz="1400" kern="1200" dirty="0"/>
            <a:t>SOSYAL BİL.</a:t>
          </a:r>
        </a:p>
        <a:p>
          <a:pPr marL="114300" lvl="1" indent="-114300" algn="l" defTabSz="622300">
            <a:lnSpc>
              <a:spcPct val="90000"/>
            </a:lnSpc>
            <a:spcBef>
              <a:spcPct val="0"/>
            </a:spcBef>
            <a:spcAft>
              <a:spcPct val="15000"/>
            </a:spcAft>
            <a:buChar char="•"/>
          </a:pPr>
          <a:r>
            <a:rPr lang="tr-TR" sz="1400" kern="1200" dirty="0"/>
            <a:t>FEN BİL.</a:t>
          </a:r>
        </a:p>
      </dsp:txBody>
      <dsp:txXfrm>
        <a:off x="1131635" y="1182621"/>
        <a:ext cx="1101616" cy="1382699"/>
      </dsp:txXfrm>
    </dsp:sp>
    <dsp:sp modelId="{8A2D0790-EFB5-4A3B-BAB1-32278A289271}">
      <dsp:nvSpPr>
        <dsp:cNvPr id="0" name=""/>
        <dsp:cNvSpPr/>
      </dsp:nvSpPr>
      <dsp:spPr>
        <a:xfrm>
          <a:off x="1772" y="1309039"/>
          <a:ext cx="1129863" cy="11298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tr-TR" sz="3600" b="1" kern="1200" dirty="0">
              <a:solidFill>
                <a:srgbClr val="FF0000"/>
              </a:solidFill>
              <a:effectLst>
                <a:outerShdw blurRad="38100" dist="38100" dir="2700000" algn="tl">
                  <a:srgbClr val="000000">
                    <a:alpha val="43137"/>
                  </a:srgbClr>
                </a:outerShdw>
              </a:effectLst>
            </a:rPr>
            <a:t>TYT</a:t>
          </a:r>
        </a:p>
      </dsp:txBody>
      <dsp:txXfrm>
        <a:off x="167237" y="1474504"/>
        <a:ext cx="798933" cy="798933"/>
      </dsp:txXfrm>
    </dsp:sp>
    <dsp:sp modelId="{A3DED156-0347-4329-9970-E3F1377B2BA5}">
      <dsp:nvSpPr>
        <dsp:cNvPr id="0" name=""/>
        <dsp:cNvSpPr/>
      </dsp:nvSpPr>
      <dsp:spPr>
        <a:xfrm>
          <a:off x="3153718" y="886328"/>
          <a:ext cx="3017480" cy="197528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t>EDEB. + SOS. BİL -1</a:t>
          </a:r>
        </a:p>
        <a:p>
          <a:pPr marL="114300" lvl="1" indent="-114300" algn="l" defTabSz="622300">
            <a:lnSpc>
              <a:spcPct val="90000"/>
            </a:lnSpc>
            <a:spcBef>
              <a:spcPct val="0"/>
            </a:spcBef>
            <a:spcAft>
              <a:spcPct val="15000"/>
            </a:spcAft>
            <a:buChar char="•"/>
          </a:pPr>
          <a:r>
            <a:rPr lang="tr-TR" sz="1400" kern="1200" dirty="0"/>
            <a:t>MATEMATİK</a:t>
          </a:r>
        </a:p>
        <a:p>
          <a:pPr marL="114300" lvl="1" indent="-114300" algn="l" defTabSz="622300">
            <a:lnSpc>
              <a:spcPct val="90000"/>
            </a:lnSpc>
            <a:spcBef>
              <a:spcPct val="0"/>
            </a:spcBef>
            <a:spcAft>
              <a:spcPct val="15000"/>
            </a:spcAft>
            <a:buChar char="•"/>
          </a:pPr>
          <a:r>
            <a:rPr lang="tr-TR" sz="1400" kern="1200" dirty="0"/>
            <a:t>SOSYLA BİL. – 2</a:t>
          </a:r>
        </a:p>
        <a:p>
          <a:pPr marL="114300" lvl="1" indent="-114300" algn="l" defTabSz="622300">
            <a:lnSpc>
              <a:spcPct val="90000"/>
            </a:lnSpc>
            <a:spcBef>
              <a:spcPct val="0"/>
            </a:spcBef>
            <a:spcAft>
              <a:spcPct val="15000"/>
            </a:spcAft>
            <a:buChar char="•"/>
          </a:pPr>
          <a:r>
            <a:rPr lang="tr-TR" sz="1400" kern="1200" dirty="0"/>
            <a:t>FEN BİL.</a:t>
          </a:r>
        </a:p>
      </dsp:txBody>
      <dsp:txXfrm>
        <a:off x="3908088" y="1182621"/>
        <a:ext cx="1571760" cy="1382699"/>
      </dsp:txXfrm>
    </dsp:sp>
    <dsp:sp modelId="{997A90C1-73AE-4FF8-9A00-8D51974B7A69}">
      <dsp:nvSpPr>
        <dsp:cNvPr id="0" name=""/>
        <dsp:cNvSpPr/>
      </dsp:nvSpPr>
      <dsp:spPr>
        <a:xfrm>
          <a:off x="2830757" y="1295481"/>
          <a:ext cx="1129863" cy="11298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tr-TR" sz="3600" b="1" kern="1200" dirty="0">
              <a:solidFill>
                <a:srgbClr val="FF0000"/>
              </a:solidFill>
              <a:effectLst>
                <a:outerShdw blurRad="38100" dist="38100" dir="2700000" algn="tl">
                  <a:srgbClr val="000000">
                    <a:alpha val="43137"/>
                  </a:srgbClr>
                </a:outerShdw>
              </a:effectLst>
            </a:rPr>
            <a:t>AYT</a:t>
          </a:r>
        </a:p>
      </dsp:txBody>
      <dsp:txXfrm>
        <a:off x="2996222" y="1460946"/>
        <a:ext cx="798933" cy="798933"/>
      </dsp:txXfrm>
    </dsp:sp>
    <dsp:sp modelId="{374F46AD-604F-4C40-A9BC-61D269A60163}">
      <dsp:nvSpPr>
        <dsp:cNvPr id="0" name=""/>
        <dsp:cNvSpPr/>
      </dsp:nvSpPr>
      <dsp:spPr>
        <a:xfrm>
          <a:off x="6877363" y="886328"/>
          <a:ext cx="2259726" cy="197528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t>İNGİLİZCE</a:t>
          </a:r>
        </a:p>
        <a:p>
          <a:pPr marL="114300" lvl="1" indent="-114300" algn="l" defTabSz="622300">
            <a:lnSpc>
              <a:spcPct val="90000"/>
            </a:lnSpc>
            <a:spcBef>
              <a:spcPct val="0"/>
            </a:spcBef>
            <a:spcAft>
              <a:spcPct val="15000"/>
            </a:spcAft>
            <a:buChar char="•"/>
          </a:pPr>
          <a:r>
            <a:rPr lang="tr-TR" sz="1400" kern="1200" dirty="0"/>
            <a:t>ALMANCA</a:t>
          </a:r>
        </a:p>
        <a:p>
          <a:pPr marL="114300" lvl="1" indent="-114300" algn="l" defTabSz="622300">
            <a:lnSpc>
              <a:spcPct val="90000"/>
            </a:lnSpc>
            <a:spcBef>
              <a:spcPct val="0"/>
            </a:spcBef>
            <a:spcAft>
              <a:spcPct val="15000"/>
            </a:spcAft>
            <a:buChar char="•"/>
          </a:pPr>
          <a:r>
            <a:rPr lang="tr-TR" sz="1400" kern="1200" dirty="0"/>
            <a:t>FRANSIZCA</a:t>
          </a:r>
        </a:p>
        <a:p>
          <a:pPr marL="114300" lvl="1" indent="-114300" algn="l" defTabSz="622300">
            <a:lnSpc>
              <a:spcPct val="90000"/>
            </a:lnSpc>
            <a:spcBef>
              <a:spcPct val="0"/>
            </a:spcBef>
            <a:spcAft>
              <a:spcPct val="15000"/>
            </a:spcAft>
            <a:buChar char="•"/>
          </a:pPr>
          <a:r>
            <a:rPr lang="tr-TR" sz="1400" kern="1200" dirty="0"/>
            <a:t>ARAPÇA</a:t>
          </a:r>
        </a:p>
        <a:p>
          <a:pPr marL="114300" lvl="1" indent="-114300" algn="l" defTabSz="622300">
            <a:lnSpc>
              <a:spcPct val="90000"/>
            </a:lnSpc>
            <a:spcBef>
              <a:spcPct val="0"/>
            </a:spcBef>
            <a:spcAft>
              <a:spcPct val="15000"/>
            </a:spcAft>
            <a:buChar char="•"/>
          </a:pPr>
          <a:r>
            <a:rPr lang="tr-TR" sz="1400" kern="1200" dirty="0"/>
            <a:t>RUSÇA</a:t>
          </a:r>
        </a:p>
      </dsp:txBody>
      <dsp:txXfrm>
        <a:off x="7442294" y="1182621"/>
        <a:ext cx="1101616" cy="1382699"/>
      </dsp:txXfrm>
    </dsp:sp>
    <dsp:sp modelId="{20080858-8062-461A-B9B6-22CAD11373B1}">
      <dsp:nvSpPr>
        <dsp:cNvPr id="0" name=""/>
        <dsp:cNvSpPr/>
      </dsp:nvSpPr>
      <dsp:spPr>
        <a:xfrm>
          <a:off x="6208777" y="1326269"/>
          <a:ext cx="1129863" cy="11298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tr-TR" sz="3600" b="1" kern="1200" dirty="0">
              <a:solidFill>
                <a:srgbClr val="FF0000"/>
              </a:solidFill>
              <a:effectLst>
                <a:outerShdw blurRad="38100" dist="38100" dir="2700000" algn="tl">
                  <a:srgbClr val="000000">
                    <a:alpha val="43137"/>
                  </a:srgbClr>
                </a:outerShdw>
              </a:effectLst>
            </a:rPr>
            <a:t>YDS</a:t>
          </a:r>
        </a:p>
      </dsp:txBody>
      <dsp:txXfrm>
        <a:off x="6374242" y="1491734"/>
        <a:ext cx="798933" cy="7989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798425" cy="7199313"/>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089D50C-19A5-4AE3-B809-37CAA7285A9A}" type="datetimeFigureOut">
              <a:rPr lang="tr-TR" smtClean="0"/>
              <a:t>7.09.2021</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A12239F-7BD8-4AAE-915C-CA165DCEB870}" type="slidenum">
              <a:rPr lang="tr-TR" smtClean="0"/>
              <a:t>‹#›</a:t>
            </a:fld>
            <a:endParaRPr lang="tr-TR"/>
          </a:p>
        </p:txBody>
      </p:sp>
      <p:grpSp>
        <p:nvGrpSpPr>
          <p:cNvPr id="8" name="Group 7"/>
          <p:cNvGrpSpPr/>
          <p:nvPr/>
        </p:nvGrpSpPr>
        <p:grpSpPr>
          <a:xfrm>
            <a:off x="1671327" y="3031238"/>
            <a:ext cx="9488400" cy="1123384"/>
            <a:chOff x="1172584" y="1381459"/>
            <a:chExt cx="6779110" cy="1070125"/>
          </a:xfrm>
          <a:effectLst>
            <a:outerShdw blurRad="38100" dist="12700" dir="16200000" rotWithShape="0">
              <a:prstClr val="black">
                <a:alpha val="30000"/>
              </a:prstClr>
            </a:outerShdw>
          </a:effectLst>
        </p:grpSpPr>
        <p:sp>
          <p:nvSpPr>
            <p:cNvPr id="9" name="TextBox 8"/>
            <p:cNvSpPr txBox="1"/>
            <p:nvPr/>
          </p:nvSpPr>
          <p:spPr>
            <a:xfrm>
              <a:off x="4147073" y="1381459"/>
              <a:ext cx="745811" cy="1070125"/>
            </a:xfrm>
            <a:prstGeom prst="rect">
              <a:avLst/>
            </a:prstGeom>
            <a:noFill/>
          </p:spPr>
          <p:txBody>
            <a:bodyPr wrap="none" rtlCol="0">
              <a:spAutoFit/>
            </a:bodyPr>
            <a:lstStyle/>
            <a:p>
              <a:r>
                <a:rPr lang="en-US" sz="67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56267" y="1456803"/>
            <a:ext cx="9485892" cy="1818180"/>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a:t>Asıl başlık stili için tıklatın</a:t>
            </a:r>
            <a:endParaRPr lang="en-US" dirty="0"/>
          </a:p>
        </p:txBody>
      </p:sp>
      <p:sp>
        <p:nvSpPr>
          <p:cNvPr id="3" name="Subtitle 2"/>
          <p:cNvSpPr>
            <a:spLocks noGrp="1"/>
          </p:cNvSpPr>
          <p:nvPr>
            <p:ph type="subTitle" idx="1"/>
          </p:nvPr>
        </p:nvSpPr>
        <p:spPr>
          <a:xfrm>
            <a:off x="1919764" y="3955383"/>
            <a:ext cx="8958898" cy="1839824"/>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571298" indent="0" algn="ctr">
              <a:buNone/>
              <a:defRPr>
                <a:solidFill>
                  <a:schemeClr val="tx1">
                    <a:tint val="75000"/>
                  </a:schemeClr>
                </a:solidFill>
              </a:defRPr>
            </a:lvl2pPr>
            <a:lvl3pPr marL="1142594" indent="0" algn="ctr">
              <a:buNone/>
              <a:defRPr>
                <a:solidFill>
                  <a:schemeClr val="tx1">
                    <a:tint val="75000"/>
                  </a:schemeClr>
                </a:solidFill>
              </a:defRPr>
            </a:lvl3pPr>
            <a:lvl4pPr marL="1713892" indent="0" algn="ctr">
              <a:buNone/>
              <a:defRPr>
                <a:solidFill>
                  <a:schemeClr val="tx1">
                    <a:tint val="75000"/>
                  </a:schemeClr>
                </a:solidFill>
              </a:defRPr>
            </a:lvl4pPr>
            <a:lvl5pPr marL="2285188" indent="0" algn="ctr">
              <a:buNone/>
              <a:defRPr>
                <a:solidFill>
                  <a:schemeClr val="tx1">
                    <a:tint val="75000"/>
                  </a:schemeClr>
                </a:solidFill>
              </a:defRPr>
            </a:lvl5pPr>
            <a:lvl6pPr marL="2856486" indent="0" algn="ctr">
              <a:buNone/>
              <a:defRPr>
                <a:solidFill>
                  <a:schemeClr val="tx1">
                    <a:tint val="75000"/>
                  </a:schemeClr>
                </a:solidFill>
              </a:defRPr>
            </a:lvl6pPr>
            <a:lvl7pPr marL="3427782" indent="0" algn="ctr">
              <a:buNone/>
              <a:defRPr>
                <a:solidFill>
                  <a:schemeClr val="tx1">
                    <a:tint val="75000"/>
                  </a:schemeClr>
                </a:solidFill>
              </a:defRPr>
            </a:lvl7pPr>
            <a:lvl8pPr marL="3999080" indent="0" algn="ctr">
              <a:buNone/>
              <a:defRPr>
                <a:solidFill>
                  <a:schemeClr val="tx1">
                    <a:tint val="75000"/>
                  </a:schemeClr>
                </a:solidFill>
              </a:defRPr>
            </a:lvl8pPr>
            <a:lvl9pPr marL="4570377" indent="0" algn="ctr">
              <a:buNone/>
              <a:defRPr>
                <a:solidFill>
                  <a:schemeClr val="tx1">
                    <a:tint val="75000"/>
                  </a:schemeClr>
                </a:solidFill>
              </a:defRPr>
            </a:lvl9pPr>
          </a:lstStyle>
          <a:p>
            <a:r>
              <a:rPr lang="tr-TR"/>
              <a:t>Asıl alt başlık stilini düzenlemek için tıklatın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5089D50C-19A5-4AE3-B809-37CAA7285A9A}" type="datetimeFigureOut">
              <a:rPr lang="tr-TR" smtClean="0"/>
              <a:t>7.09.2021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t>‹#›</a:t>
            </a:fld>
            <a:endParaRPr lang="tr-TR"/>
          </a:p>
        </p:txBody>
      </p:sp>
      <p:grpSp>
        <p:nvGrpSpPr>
          <p:cNvPr id="11" name="Group 10"/>
          <p:cNvGrpSpPr/>
          <p:nvPr/>
        </p:nvGrpSpPr>
        <p:grpSpPr>
          <a:xfrm>
            <a:off x="1641211" y="1461506"/>
            <a:ext cx="9488400" cy="1123384"/>
            <a:chOff x="1172584" y="1381459"/>
            <a:chExt cx="6779110" cy="1070125"/>
          </a:xfrm>
        </p:grpSpPr>
        <p:sp>
          <p:nvSpPr>
            <p:cNvPr id="15" name="TextBox 14"/>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70837" y="587240"/>
            <a:ext cx="2348887" cy="584381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963646" y="892152"/>
            <a:ext cx="7709171" cy="527384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5089D50C-19A5-4AE3-B809-37CAA7285A9A}" type="datetimeFigureOut">
              <a:rPr lang="tr-TR" smtClean="0"/>
              <a:t>7.09.2021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t>‹#›</a:t>
            </a:fld>
            <a:endParaRPr lang="tr-TR"/>
          </a:p>
        </p:txBody>
      </p:sp>
      <p:grpSp>
        <p:nvGrpSpPr>
          <p:cNvPr id="11" name="Group 10"/>
          <p:cNvGrpSpPr/>
          <p:nvPr/>
        </p:nvGrpSpPr>
        <p:grpSpPr>
          <a:xfrm rot="5400000">
            <a:off x="6430022" y="2947148"/>
            <a:ext cx="5752894" cy="1123384"/>
            <a:chOff x="1815339" y="1441815"/>
            <a:chExt cx="5480154" cy="802617"/>
          </a:xfrm>
        </p:grpSpPr>
        <p:sp>
          <p:nvSpPr>
            <p:cNvPr id="12" name="TextBox 11"/>
            <p:cNvSpPr txBox="1"/>
            <p:nvPr/>
          </p:nvSpPr>
          <p:spPr>
            <a:xfrm>
              <a:off x="4088460" y="1441815"/>
              <a:ext cx="994387" cy="802617"/>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798425" cy="7199313"/>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089D50C-19A5-4AE3-B809-37CAA7285A9A}" type="datetimeFigureOut">
              <a:rPr lang="tr-TR" smtClean="0"/>
              <a:t>7.09.2021</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A12239F-7BD8-4AAE-915C-CA165DCEB870}" type="slidenum">
              <a:rPr lang="tr-TR" smtClean="0"/>
              <a:t>‹#›</a:t>
            </a:fld>
            <a:endParaRPr lang="tr-TR"/>
          </a:p>
        </p:txBody>
      </p:sp>
      <p:grpSp>
        <p:nvGrpSpPr>
          <p:cNvPr id="8" name="Group 7"/>
          <p:cNvGrpSpPr/>
          <p:nvPr/>
        </p:nvGrpSpPr>
        <p:grpSpPr>
          <a:xfrm>
            <a:off x="1671327" y="3031238"/>
            <a:ext cx="9488400" cy="1123384"/>
            <a:chOff x="1172584" y="1381459"/>
            <a:chExt cx="6779110" cy="1070125"/>
          </a:xfrm>
          <a:effectLst>
            <a:outerShdw blurRad="38100" dist="12700" dir="16200000" rotWithShape="0">
              <a:prstClr val="black">
                <a:alpha val="30000"/>
              </a:prstClr>
            </a:outerShdw>
          </a:effectLst>
        </p:grpSpPr>
        <p:sp>
          <p:nvSpPr>
            <p:cNvPr id="9" name="TextBox 8"/>
            <p:cNvSpPr txBox="1"/>
            <p:nvPr/>
          </p:nvSpPr>
          <p:spPr>
            <a:xfrm>
              <a:off x="4147073" y="1381459"/>
              <a:ext cx="745811" cy="1070125"/>
            </a:xfrm>
            <a:prstGeom prst="rect">
              <a:avLst/>
            </a:prstGeom>
            <a:noFill/>
          </p:spPr>
          <p:txBody>
            <a:bodyPr wrap="none" rtlCol="0">
              <a:spAutoFit/>
            </a:bodyPr>
            <a:lstStyle/>
            <a:p>
              <a:r>
                <a:rPr lang="en-US" sz="67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56267" y="1456803"/>
            <a:ext cx="9485892" cy="1818180"/>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a:t>Asıl başlık stili için tıklatın</a:t>
            </a:r>
            <a:endParaRPr lang="en-US" dirty="0"/>
          </a:p>
        </p:txBody>
      </p:sp>
      <p:sp>
        <p:nvSpPr>
          <p:cNvPr id="3" name="Subtitle 2"/>
          <p:cNvSpPr>
            <a:spLocks noGrp="1"/>
          </p:cNvSpPr>
          <p:nvPr>
            <p:ph type="subTitle" idx="1"/>
          </p:nvPr>
        </p:nvSpPr>
        <p:spPr>
          <a:xfrm>
            <a:off x="1919764" y="3955383"/>
            <a:ext cx="8958898" cy="1839824"/>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571363" indent="0" algn="ctr">
              <a:buNone/>
              <a:defRPr>
                <a:solidFill>
                  <a:schemeClr val="tx1">
                    <a:tint val="75000"/>
                  </a:schemeClr>
                </a:solidFill>
              </a:defRPr>
            </a:lvl2pPr>
            <a:lvl3pPr marL="1142726" indent="0" algn="ctr">
              <a:buNone/>
              <a:defRPr>
                <a:solidFill>
                  <a:schemeClr val="tx1">
                    <a:tint val="75000"/>
                  </a:schemeClr>
                </a:solidFill>
              </a:defRPr>
            </a:lvl3pPr>
            <a:lvl4pPr marL="1714089" indent="0" algn="ctr">
              <a:buNone/>
              <a:defRPr>
                <a:solidFill>
                  <a:schemeClr val="tx1">
                    <a:tint val="75000"/>
                  </a:schemeClr>
                </a:solidFill>
              </a:defRPr>
            </a:lvl4pPr>
            <a:lvl5pPr marL="2285451" indent="0" algn="ctr">
              <a:buNone/>
              <a:defRPr>
                <a:solidFill>
                  <a:schemeClr val="tx1">
                    <a:tint val="75000"/>
                  </a:schemeClr>
                </a:solidFill>
              </a:defRPr>
            </a:lvl5pPr>
            <a:lvl6pPr marL="2856814" indent="0" algn="ctr">
              <a:buNone/>
              <a:defRPr>
                <a:solidFill>
                  <a:schemeClr val="tx1">
                    <a:tint val="75000"/>
                  </a:schemeClr>
                </a:solidFill>
              </a:defRPr>
            </a:lvl6pPr>
            <a:lvl7pPr marL="3428177" indent="0" algn="ctr">
              <a:buNone/>
              <a:defRPr>
                <a:solidFill>
                  <a:schemeClr val="tx1">
                    <a:tint val="75000"/>
                  </a:schemeClr>
                </a:solidFill>
              </a:defRPr>
            </a:lvl7pPr>
            <a:lvl8pPr marL="3999540" indent="0" algn="ctr">
              <a:buNone/>
              <a:defRPr>
                <a:solidFill>
                  <a:schemeClr val="tx1">
                    <a:tint val="75000"/>
                  </a:schemeClr>
                </a:solidFill>
              </a:defRPr>
            </a:lvl8pPr>
            <a:lvl9pPr marL="4570903" indent="0" algn="ctr">
              <a:buNone/>
              <a:defRPr>
                <a:solidFill>
                  <a:schemeClr val="tx1">
                    <a:tint val="75000"/>
                  </a:schemeClr>
                </a:solidFill>
              </a:defRPr>
            </a:lvl9pPr>
          </a:lstStyle>
          <a:p>
            <a:r>
              <a:rPr lang="tr-TR"/>
              <a:t>Asıl alt başlık stilini düzenlemek için tıklatın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5089D50C-19A5-4AE3-B809-37CAA7285A9A}" type="datetimeFigureOut">
              <a:rPr lang="tr-TR" smtClean="0"/>
              <a:t>7.09.2021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t>‹#›</a:t>
            </a:fld>
            <a:endParaRPr lang="tr-TR"/>
          </a:p>
        </p:txBody>
      </p:sp>
      <p:sp>
        <p:nvSpPr>
          <p:cNvPr id="11" name="Title 10"/>
          <p:cNvSpPr>
            <a:spLocks noGrp="1"/>
          </p:cNvSpPr>
          <p:nvPr>
            <p:ph type="title"/>
          </p:nvPr>
        </p:nvSpPr>
        <p:spPr/>
        <p:txBody>
          <a:bodyPr/>
          <a:lstStyle/>
          <a:p>
            <a:r>
              <a:rPr lang="tr-TR"/>
              <a:t>Asıl başlık stili için tıklatın</a:t>
            </a:r>
            <a:endParaRPr lang="en-US"/>
          </a:p>
        </p:txBody>
      </p:sp>
      <p:grpSp>
        <p:nvGrpSpPr>
          <p:cNvPr id="12" name="Group 11"/>
          <p:cNvGrpSpPr/>
          <p:nvPr/>
        </p:nvGrpSpPr>
        <p:grpSpPr>
          <a:xfrm>
            <a:off x="1641211" y="1461506"/>
            <a:ext cx="9488400" cy="1123384"/>
            <a:chOff x="1172584" y="1381459"/>
            <a:chExt cx="6779110" cy="1070125"/>
          </a:xfrm>
        </p:grpSpPr>
        <p:sp>
          <p:nvSpPr>
            <p:cNvPr id="13" name="TextBox 12"/>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798425" cy="7199313"/>
          </a:xfrm>
          <a:prstGeom prst="rect">
            <a:avLst/>
          </a:prstGeom>
        </p:spPr>
      </p:pic>
      <p:grpSp>
        <p:nvGrpSpPr>
          <p:cNvPr id="7" name="Group 7"/>
          <p:cNvGrpSpPr/>
          <p:nvPr/>
        </p:nvGrpSpPr>
        <p:grpSpPr>
          <a:xfrm>
            <a:off x="1641211" y="3031290"/>
            <a:ext cx="9488400" cy="1123384"/>
            <a:chOff x="1172584" y="1381459"/>
            <a:chExt cx="6779110" cy="1070125"/>
          </a:xfrm>
        </p:grpSpPr>
        <p:sp>
          <p:nvSpPr>
            <p:cNvPr id="9" name="TextBox 8"/>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65817" y="1264821"/>
            <a:ext cx="10853906" cy="2005810"/>
          </a:xfrm>
        </p:spPr>
        <p:txBody>
          <a:bodyPr anchor="b"/>
          <a:lstStyle>
            <a:lvl1pPr algn="ctr">
              <a:defRPr sz="6700" b="0" cap="none" baseline="0">
                <a:solidFill>
                  <a:schemeClr val="tx2"/>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978705" y="3954811"/>
            <a:ext cx="10825960" cy="1574849"/>
          </a:xfrm>
        </p:spPr>
        <p:txBody>
          <a:bodyPr anchor="t"/>
          <a:lstStyle>
            <a:lvl1pPr marL="0" indent="0" algn="ctr">
              <a:buNone/>
              <a:defRPr sz="2500">
                <a:solidFill>
                  <a:schemeClr val="tx2"/>
                </a:solidFill>
              </a:defRPr>
            </a:lvl1pPr>
            <a:lvl2pPr marL="571363" indent="0">
              <a:buNone/>
              <a:defRPr sz="2200">
                <a:solidFill>
                  <a:schemeClr val="tx1">
                    <a:tint val="75000"/>
                  </a:schemeClr>
                </a:solidFill>
              </a:defRPr>
            </a:lvl2pPr>
            <a:lvl3pPr marL="1142726" indent="0">
              <a:buNone/>
              <a:defRPr sz="2000">
                <a:solidFill>
                  <a:schemeClr val="tx1">
                    <a:tint val="75000"/>
                  </a:schemeClr>
                </a:solidFill>
              </a:defRPr>
            </a:lvl3pPr>
            <a:lvl4pPr marL="1714089" indent="0">
              <a:buNone/>
              <a:defRPr sz="1700">
                <a:solidFill>
                  <a:schemeClr val="tx1">
                    <a:tint val="75000"/>
                  </a:schemeClr>
                </a:solidFill>
              </a:defRPr>
            </a:lvl4pPr>
            <a:lvl5pPr marL="2285451" indent="0">
              <a:buNone/>
              <a:defRPr sz="1700">
                <a:solidFill>
                  <a:schemeClr val="tx1">
                    <a:tint val="75000"/>
                  </a:schemeClr>
                </a:solidFill>
              </a:defRPr>
            </a:lvl5pPr>
            <a:lvl6pPr marL="2856814" indent="0">
              <a:buNone/>
              <a:defRPr sz="1700">
                <a:solidFill>
                  <a:schemeClr val="tx1">
                    <a:tint val="75000"/>
                  </a:schemeClr>
                </a:solidFill>
              </a:defRPr>
            </a:lvl6pPr>
            <a:lvl7pPr marL="3428177" indent="0">
              <a:buNone/>
              <a:defRPr sz="1700">
                <a:solidFill>
                  <a:schemeClr val="tx1">
                    <a:tint val="75000"/>
                  </a:schemeClr>
                </a:solidFill>
              </a:defRPr>
            </a:lvl7pPr>
            <a:lvl8pPr marL="3999540" indent="0">
              <a:buNone/>
              <a:defRPr sz="1700">
                <a:solidFill>
                  <a:schemeClr val="tx1">
                    <a:tint val="75000"/>
                  </a:schemeClr>
                </a:solidFill>
              </a:defRPr>
            </a:lvl8pPr>
            <a:lvl9pPr marL="4570903" indent="0">
              <a:buNone/>
              <a:defRPr sz="17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5089D50C-19A5-4AE3-B809-37CAA7285A9A}" type="datetimeFigureOut">
              <a:rPr lang="tr-TR" smtClean="0"/>
              <a:t>7.09.2021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89D50C-19A5-4AE3-B809-37CAA7285A9A}" type="datetimeFigureOut">
              <a:rPr lang="tr-TR" smtClean="0"/>
              <a:t>7.09.2021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12239F-7BD8-4AAE-915C-CA165DCEB870}" type="slidenum">
              <a:rPr lang="tr-TR" smtClean="0"/>
              <a:t>‹#›</a:t>
            </a:fld>
            <a:endParaRPr lang="tr-TR"/>
          </a:p>
        </p:txBody>
      </p:sp>
      <p:sp>
        <p:nvSpPr>
          <p:cNvPr id="12" name="Title 11"/>
          <p:cNvSpPr>
            <a:spLocks noGrp="1"/>
          </p:cNvSpPr>
          <p:nvPr>
            <p:ph type="title"/>
          </p:nvPr>
        </p:nvSpPr>
        <p:spPr/>
        <p:txBody>
          <a:bodyPr/>
          <a:lstStyle>
            <a:lvl1pPr>
              <a:defRPr>
                <a:solidFill>
                  <a:schemeClr val="tx2"/>
                </a:solidFill>
              </a:defRPr>
            </a:lvl1pPr>
          </a:lstStyle>
          <a:p>
            <a:r>
              <a:rPr lang="tr-TR"/>
              <a:t>Asıl başlık stili için tıklatın</a:t>
            </a:r>
            <a:endParaRPr lang="en-US" dirty="0"/>
          </a:p>
        </p:txBody>
      </p:sp>
      <p:grpSp>
        <p:nvGrpSpPr>
          <p:cNvPr id="13" name="Group 12"/>
          <p:cNvGrpSpPr/>
          <p:nvPr/>
        </p:nvGrpSpPr>
        <p:grpSpPr>
          <a:xfrm>
            <a:off x="1641211" y="1461506"/>
            <a:ext cx="9488400" cy="1123384"/>
            <a:chOff x="1172584" y="1381459"/>
            <a:chExt cx="6779110" cy="1070125"/>
          </a:xfrm>
        </p:grpSpPr>
        <p:sp>
          <p:nvSpPr>
            <p:cNvPr id="14" name="TextBox 13"/>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59882" y="2351775"/>
            <a:ext cx="5324145" cy="407001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0" name="Content Placeholder 9"/>
          <p:cNvSpPr>
            <a:spLocks noGrp="1"/>
          </p:cNvSpPr>
          <p:nvPr>
            <p:ph sz="quarter" idx="14"/>
          </p:nvPr>
        </p:nvSpPr>
        <p:spPr>
          <a:xfrm>
            <a:off x="6501598" y="2351775"/>
            <a:ext cx="5324145" cy="407001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1471819" y="2351776"/>
            <a:ext cx="4818229" cy="691134"/>
          </a:xfrm>
        </p:spPr>
        <p:txBody>
          <a:bodyPr anchor="b"/>
          <a:lstStyle>
            <a:lvl1pPr marL="0" indent="0" algn="ctr">
              <a:buNone/>
              <a:defRPr sz="3000" b="0">
                <a:solidFill>
                  <a:schemeClr val="tx2"/>
                </a:solidFill>
              </a:defRPr>
            </a:lvl1pPr>
            <a:lvl2pPr marL="571363" indent="0">
              <a:buNone/>
              <a:defRPr sz="2500" b="1"/>
            </a:lvl2pPr>
            <a:lvl3pPr marL="1142726" indent="0">
              <a:buNone/>
              <a:defRPr sz="2200" b="1"/>
            </a:lvl3pPr>
            <a:lvl4pPr marL="1714089" indent="0">
              <a:buNone/>
              <a:defRPr sz="2000" b="1"/>
            </a:lvl4pPr>
            <a:lvl5pPr marL="2285451" indent="0">
              <a:buNone/>
              <a:defRPr sz="2000" b="1"/>
            </a:lvl5pPr>
            <a:lvl6pPr marL="2856814" indent="0">
              <a:buNone/>
              <a:defRPr sz="2000" b="1"/>
            </a:lvl6pPr>
            <a:lvl7pPr marL="3428177" indent="0">
              <a:buNone/>
              <a:defRPr sz="2000" b="1"/>
            </a:lvl7pPr>
            <a:lvl8pPr marL="3999540" indent="0">
              <a:buNone/>
              <a:defRPr sz="2000" b="1"/>
            </a:lvl8pPr>
            <a:lvl9pPr marL="4570903" indent="0">
              <a:buNone/>
              <a:defRPr sz="2000" b="1"/>
            </a:lvl9pPr>
          </a:lstStyle>
          <a:p>
            <a:pPr lvl="0"/>
            <a:r>
              <a:rPr lang="tr-TR"/>
              <a:t>Asıl metin stillerini düzenlemek için tıklatın</a:t>
            </a:r>
          </a:p>
        </p:txBody>
      </p:sp>
      <p:sp>
        <p:nvSpPr>
          <p:cNvPr id="4" name="Content Placeholder 3"/>
          <p:cNvSpPr>
            <a:spLocks noGrp="1"/>
          </p:cNvSpPr>
          <p:nvPr>
            <p:ph sz="half" idx="2"/>
          </p:nvPr>
        </p:nvSpPr>
        <p:spPr>
          <a:xfrm>
            <a:off x="963644" y="3094293"/>
            <a:ext cx="5324145" cy="3330882"/>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001492" y="2351776"/>
            <a:ext cx="4825006" cy="691134"/>
          </a:xfrm>
        </p:spPr>
        <p:txBody>
          <a:bodyPr anchor="b"/>
          <a:lstStyle>
            <a:lvl1pPr marL="0" indent="0" algn="ctr">
              <a:buNone/>
              <a:defRPr sz="3000" b="0">
                <a:solidFill>
                  <a:schemeClr val="tx2"/>
                </a:solidFill>
              </a:defRPr>
            </a:lvl1pPr>
            <a:lvl2pPr marL="571363" indent="0">
              <a:buNone/>
              <a:defRPr sz="2500" b="1"/>
            </a:lvl2pPr>
            <a:lvl3pPr marL="1142726" indent="0">
              <a:buNone/>
              <a:defRPr sz="2200" b="1"/>
            </a:lvl3pPr>
            <a:lvl4pPr marL="1714089" indent="0">
              <a:buNone/>
              <a:defRPr sz="2000" b="1"/>
            </a:lvl4pPr>
            <a:lvl5pPr marL="2285451" indent="0">
              <a:buNone/>
              <a:defRPr sz="2000" b="1"/>
            </a:lvl5pPr>
            <a:lvl6pPr marL="2856814" indent="0">
              <a:buNone/>
              <a:defRPr sz="2000" b="1"/>
            </a:lvl6pPr>
            <a:lvl7pPr marL="3428177" indent="0">
              <a:buNone/>
              <a:defRPr sz="2000" b="1"/>
            </a:lvl7pPr>
            <a:lvl8pPr marL="3999540" indent="0">
              <a:buNone/>
              <a:defRPr sz="2000" b="1"/>
            </a:lvl8pPr>
            <a:lvl9pPr marL="4570903" indent="0">
              <a:buNone/>
              <a:defRPr sz="2000" b="1"/>
            </a:lvl9pPr>
          </a:lstStyle>
          <a:p>
            <a:pPr lvl="0"/>
            <a:r>
              <a:rPr lang="tr-TR"/>
              <a:t>Asıl metin stillerini düzenlemek için tıklatın</a:t>
            </a:r>
          </a:p>
        </p:txBody>
      </p:sp>
      <p:sp>
        <p:nvSpPr>
          <p:cNvPr id="6" name="Content Placeholder 5"/>
          <p:cNvSpPr>
            <a:spLocks noGrp="1"/>
          </p:cNvSpPr>
          <p:nvPr>
            <p:ph sz="quarter" idx="4"/>
          </p:nvPr>
        </p:nvSpPr>
        <p:spPr>
          <a:xfrm>
            <a:off x="6501423" y="3090905"/>
            <a:ext cx="5318300" cy="3330882"/>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089D50C-19A5-4AE3-B809-37CAA7285A9A}" type="datetimeFigureOut">
              <a:rPr lang="tr-TR" smtClean="0"/>
              <a:t>7.09.2021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A12239F-7BD8-4AAE-915C-CA165DCEB870}" type="slidenum">
              <a:rPr lang="tr-TR" smtClean="0"/>
              <a:t>‹#›</a:t>
            </a:fld>
            <a:endParaRPr lang="tr-TR"/>
          </a:p>
        </p:txBody>
      </p:sp>
      <p:grpSp>
        <p:nvGrpSpPr>
          <p:cNvPr id="14" name="Group 13"/>
          <p:cNvGrpSpPr/>
          <p:nvPr/>
        </p:nvGrpSpPr>
        <p:grpSpPr>
          <a:xfrm>
            <a:off x="1641211" y="1461506"/>
            <a:ext cx="9488400" cy="1123384"/>
            <a:chOff x="1172584" y="1381459"/>
            <a:chExt cx="6779110" cy="1070125"/>
          </a:xfrm>
        </p:grpSpPr>
        <p:sp>
          <p:nvSpPr>
            <p:cNvPr id="16" name="TextBox 15"/>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5089D50C-19A5-4AE3-B809-37CAA7285A9A}" type="datetimeFigureOut">
              <a:rPr lang="tr-TR" smtClean="0"/>
              <a:t>7.09.2021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A12239F-7BD8-4AAE-915C-CA165DCEB870}" type="slidenum">
              <a:rPr lang="tr-TR" smtClean="0"/>
              <a:t>‹#›</a:t>
            </a:fld>
            <a:endParaRPr lang="tr-TR"/>
          </a:p>
        </p:txBody>
      </p:sp>
      <p:grpSp>
        <p:nvGrpSpPr>
          <p:cNvPr id="10" name="Group 9"/>
          <p:cNvGrpSpPr/>
          <p:nvPr/>
        </p:nvGrpSpPr>
        <p:grpSpPr>
          <a:xfrm>
            <a:off x="1641211" y="1461506"/>
            <a:ext cx="9488400" cy="1123384"/>
            <a:chOff x="1172584" y="1381459"/>
            <a:chExt cx="6779110" cy="1070125"/>
          </a:xfrm>
        </p:grpSpPr>
        <p:sp>
          <p:nvSpPr>
            <p:cNvPr id="14" name="TextBox 13"/>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9D50C-19A5-4AE3-B809-37CAA7285A9A}" type="datetimeFigureOut">
              <a:rPr lang="tr-TR" smtClean="0"/>
              <a:t>7.09.2021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A12239F-7BD8-4AAE-915C-CA165DCEB870}" type="slidenum">
              <a:rPr lang="tr-TR" smtClean="0"/>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46663" y="1761717"/>
            <a:ext cx="4790288" cy="1980830"/>
          </a:xfrm>
        </p:spPr>
        <p:txBody>
          <a:bodyPr anchor="b"/>
          <a:lstStyle>
            <a:lvl1pPr algn="l">
              <a:defRPr sz="3500" b="0"/>
            </a:lvl1pPr>
          </a:lstStyle>
          <a:p>
            <a:r>
              <a:rPr lang="tr-TR"/>
              <a:t>Asıl başlık stili için tıklatın</a:t>
            </a:r>
            <a:endParaRPr lang="en-US"/>
          </a:p>
        </p:txBody>
      </p:sp>
      <p:sp>
        <p:nvSpPr>
          <p:cNvPr id="3" name="Content Placeholder 2"/>
          <p:cNvSpPr>
            <a:spLocks noGrp="1"/>
          </p:cNvSpPr>
          <p:nvPr>
            <p:ph idx="1"/>
          </p:nvPr>
        </p:nvSpPr>
        <p:spPr>
          <a:xfrm>
            <a:off x="968562" y="587239"/>
            <a:ext cx="5761904" cy="5843815"/>
          </a:xfrm>
        </p:spPr>
        <p:txBody>
          <a:bodyPr anchor="ctr"/>
          <a:lstStyle>
            <a:lvl1pPr>
              <a:defRPr sz="3000"/>
            </a:lvl1pPr>
            <a:lvl2pPr>
              <a:defRPr sz="2700"/>
            </a:lvl2pPr>
            <a:lvl3pPr>
              <a:defRPr sz="2500"/>
            </a:lvl3pPr>
            <a:lvl4pPr>
              <a:defRPr sz="2200"/>
            </a:lvl4pPr>
            <a:lvl5pPr>
              <a:defRPr sz="2000"/>
            </a:lvl5pPr>
            <a:lvl6pPr>
              <a:defRPr sz="2500"/>
            </a:lvl6pPr>
            <a:lvl7pPr>
              <a:defRPr sz="2500"/>
            </a:lvl7pPr>
            <a:lvl8pPr>
              <a:defRPr sz="2500"/>
            </a:lvl8pPr>
            <a:lvl9pPr>
              <a:defRPr sz="2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46663" y="3783169"/>
            <a:ext cx="4775230" cy="2642571"/>
          </a:xfrm>
        </p:spPr>
        <p:txBody>
          <a:bodyPr>
            <a:normAutofit/>
          </a:bodyPr>
          <a:lstStyle>
            <a:lvl1pPr marL="0" indent="0">
              <a:buNone/>
              <a:defRPr sz="2000"/>
            </a:lvl1pPr>
            <a:lvl2pPr marL="571363" indent="0">
              <a:buNone/>
              <a:defRPr sz="1500"/>
            </a:lvl2pPr>
            <a:lvl3pPr marL="1142726" indent="0">
              <a:buNone/>
              <a:defRPr sz="1200"/>
            </a:lvl3pPr>
            <a:lvl4pPr marL="1714089" indent="0">
              <a:buNone/>
              <a:defRPr sz="1100"/>
            </a:lvl4pPr>
            <a:lvl5pPr marL="2285451" indent="0">
              <a:buNone/>
              <a:defRPr sz="1100"/>
            </a:lvl5pPr>
            <a:lvl6pPr marL="2856814" indent="0">
              <a:buNone/>
              <a:defRPr sz="1100"/>
            </a:lvl6pPr>
            <a:lvl7pPr marL="3428177" indent="0">
              <a:buNone/>
              <a:defRPr sz="1100"/>
            </a:lvl7pPr>
            <a:lvl8pPr marL="3999540" indent="0">
              <a:buNone/>
              <a:defRPr sz="1100"/>
            </a:lvl8pPr>
            <a:lvl9pPr marL="4570903" indent="0">
              <a:buNone/>
              <a:defRPr sz="11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089D50C-19A5-4AE3-B809-37CAA7285A9A}" type="datetimeFigureOut">
              <a:rPr lang="tr-TR" smtClean="0"/>
              <a:t>7.09.2021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12239F-7BD8-4AAE-915C-CA165DCEB8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5089D50C-19A5-4AE3-B809-37CAA7285A9A}" type="datetimeFigureOut">
              <a:rPr lang="tr-TR" smtClean="0"/>
              <a:t>7.09.2021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t>‹#›</a:t>
            </a:fld>
            <a:endParaRPr lang="tr-TR"/>
          </a:p>
        </p:txBody>
      </p:sp>
      <p:sp>
        <p:nvSpPr>
          <p:cNvPr id="11" name="Title 10"/>
          <p:cNvSpPr>
            <a:spLocks noGrp="1"/>
          </p:cNvSpPr>
          <p:nvPr>
            <p:ph type="title"/>
          </p:nvPr>
        </p:nvSpPr>
        <p:spPr/>
        <p:txBody>
          <a:bodyPr/>
          <a:lstStyle/>
          <a:p>
            <a:r>
              <a:rPr lang="tr-TR"/>
              <a:t>Asıl başlık stili için tıklatın</a:t>
            </a:r>
            <a:endParaRPr lang="en-US"/>
          </a:p>
        </p:txBody>
      </p:sp>
      <p:grpSp>
        <p:nvGrpSpPr>
          <p:cNvPr id="12" name="Group 11"/>
          <p:cNvGrpSpPr/>
          <p:nvPr/>
        </p:nvGrpSpPr>
        <p:grpSpPr>
          <a:xfrm>
            <a:off x="1641211" y="1461506"/>
            <a:ext cx="9488400" cy="1123384"/>
            <a:chOff x="1172584" y="1381459"/>
            <a:chExt cx="6779110" cy="1070125"/>
          </a:xfrm>
        </p:grpSpPr>
        <p:sp>
          <p:nvSpPr>
            <p:cNvPr id="13" name="TextBox 12"/>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48589" y="4901179"/>
            <a:ext cx="10871133" cy="676816"/>
          </a:xfrm>
        </p:spPr>
        <p:txBody>
          <a:bodyPr anchor="b"/>
          <a:lstStyle>
            <a:lvl1pPr algn="ctr">
              <a:defRPr sz="3500" b="0"/>
            </a:lvl1pPr>
          </a:lstStyle>
          <a:p>
            <a:r>
              <a:rPr lang="tr-TR"/>
              <a:t>Asıl başlık stili için tıklatın</a:t>
            </a:r>
            <a:endParaRPr lang="en-US"/>
          </a:p>
        </p:txBody>
      </p:sp>
      <p:sp>
        <p:nvSpPr>
          <p:cNvPr id="3" name="Picture Placeholder 2"/>
          <p:cNvSpPr>
            <a:spLocks noGrp="1"/>
          </p:cNvSpPr>
          <p:nvPr>
            <p:ph type="pic" idx="1"/>
          </p:nvPr>
        </p:nvSpPr>
        <p:spPr>
          <a:xfrm rot="240000">
            <a:off x="3056551" y="700159"/>
            <a:ext cx="6679361" cy="3777084"/>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4000"/>
            </a:lvl1pPr>
            <a:lvl2pPr marL="571363" indent="0">
              <a:buNone/>
              <a:defRPr sz="3500"/>
            </a:lvl2pPr>
            <a:lvl3pPr marL="1142726" indent="0">
              <a:buNone/>
              <a:defRPr sz="3000"/>
            </a:lvl3pPr>
            <a:lvl4pPr marL="1714089" indent="0">
              <a:buNone/>
              <a:defRPr sz="2500"/>
            </a:lvl4pPr>
            <a:lvl5pPr marL="2285451" indent="0">
              <a:buNone/>
              <a:defRPr sz="2500"/>
            </a:lvl5pPr>
            <a:lvl6pPr marL="2856814" indent="0">
              <a:buNone/>
              <a:defRPr sz="2500"/>
            </a:lvl6pPr>
            <a:lvl7pPr marL="3428177" indent="0">
              <a:buNone/>
              <a:defRPr sz="2500"/>
            </a:lvl7pPr>
            <a:lvl8pPr marL="3999540" indent="0">
              <a:buNone/>
              <a:defRPr sz="2500"/>
            </a:lvl8pPr>
            <a:lvl9pPr marL="4570903" indent="0">
              <a:buNone/>
              <a:defRPr sz="2500"/>
            </a:lvl9pPr>
          </a:lstStyle>
          <a:p>
            <a:r>
              <a:rPr lang="tr-TR"/>
              <a:t>Resim eklemek için simgeyi tıklatın</a:t>
            </a:r>
            <a:endParaRPr lang="en-US" dirty="0"/>
          </a:p>
        </p:txBody>
      </p:sp>
      <p:sp>
        <p:nvSpPr>
          <p:cNvPr id="4" name="Text Placeholder 3"/>
          <p:cNvSpPr>
            <a:spLocks noGrp="1"/>
          </p:cNvSpPr>
          <p:nvPr>
            <p:ph type="body" sz="half" idx="2"/>
          </p:nvPr>
        </p:nvSpPr>
        <p:spPr>
          <a:xfrm>
            <a:off x="963646" y="5589289"/>
            <a:ext cx="10856076" cy="844919"/>
          </a:xfrm>
        </p:spPr>
        <p:txBody>
          <a:bodyPr>
            <a:normAutofit/>
          </a:bodyPr>
          <a:lstStyle>
            <a:lvl1pPr marL="0" indent="0" algn="ctr">
              <a:buNone/>
              <a:defRPr sz="2000"/>
            </a:lvl1pPr>
            <a:lvl2pPr marL="571363" indent="0">
              <a:buNone/>
              <a:defRPr sz="1500"/>
            </a:lvl2pPr>
            <a:lvl3pPr marL="1142726" indent="0">
              <a:buNone/>
              <a:defRPr sz="1200"/>
            </a:lvl3pPr>
            <a:lvl4pPr marL="1714089" indent="0">
              <a:buNone/>
              <a:defRPr sz="1100"/>
            </a:lvl4pPr>
            <a:lvl5pPr marL="2285451" indent="0">
              <a:buNone/>
              <a:defRPr sz="1100"/>
            </a:lvl5pPr>
            <a:lvl6pPr marL="2856814" indent="0">
              <a:buNone/>
              <a:defRPr sz="1100"/>
            </a:lvl6pPr>
            <a:lvl7pPr marL="3428177" indent="0">
              <a:buNone/>
              <a:defRPr sz="1100"/>
            </a:lvl7pPr>
            <a:lvl8pPr marL="3999540" indent="0">
              <a:buNone/>
              <a:defRPr sz="1100"/>
            </a:lvl8pPr>
            <a:lvl9pPr marL="4570903" indent="0">
              <a:buNone/>
              <a:defRPr sz="11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089D50C-19A5-4AE3-B809-37CAA7285A9A}" type="datetimeFigureOut">
              <a:rPr lang="tr-TR" smtClean="0"/>
              <a:t>7.09.2021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12239F-7BD8-4AAE-915C-CA165DCEB870}" type="slidenum">
              <a:rPr lang="tr-TR" smtClean="0"/>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5089D50C-19A5-4AE3-B809-37CAA7285A9A}" type="datetimeFigureOut">
              <a:rPr lang="tr-TR" smtClean="0"/>
              <a:t>7.09.2021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t>‹#›</a:t>
            </a:fld>
            <a:endParaRPr lang="tr-TR"/>
          </a:p>
        </p:txBody>
      </p:sp>
      <p:grpSp>
        <p:nvGrpSpPr>
          <p:cNvPr id="11" name="Group 10"/>
          <p:cNvGrpSpPr/>
          <p:nvPr/>
        </p:nvGrpSpPr>
        <p:grpSpPr>
          <a:xfrm>
            <a:off x="1641211" y="1461506"/>
            <a:ext cx="9488400" cy="1123384"/>
            <a:chOff x="1172584" y="1381459"/>
            <a:chExt cx="6779110" cy="1070125"/>
          </a:xfrm>
        </p:grpSpPr>
        <p:sp>
          <p:nvSpPr>
            <p:cNvPr id="15" name="TextBox 14"/>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70835" y="587239"/>
            <a:ext cx="2348887" cy="584381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963645" y="892151"/>
            <a:ext cx="7709171" cy="527384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5089D50C-19A5-4AE3-B809-37CAA7285A9A}" type="datetimeFigureOut">
              <a:rPr lang="tr-TR" smtClean="0"/>
              <a:t>7.09.2021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t>‹#›</a:t>
            </a:fld>
            <a:endParaRPr lang="tr-TR"/>
          </a:p>
        </p:txBody>
      </p:sp>
      <p:grpSp>
        <p:nvGrpSpPr>
          <p:cNvPr id="11" name="Group 10"/>
          <p:cNvGrpSpPr/>
          <p:nvPr/>
        </p:nvGrpSpPr>
        <p:grpSpPr>
          <a:xfrm rot="5400000">
            <a:off x="6430023" y="2947147"/>
            <a:ext cx="5752894" cy="1123383"/>
            <a:chOff x="1815339" y="1441816"/>
            <a:chExt cx="5480154" cy="802616"/>
          </a:xfrm>
        </p:grpSpPr>
        <p:sp>
          <p:nvSpPr>
            <p:cNvPr id="12" name="TextBox 11"/>
            <p:cNvSpPr txBox="1"/>
            <p:nvPr/>
          </p:nvSpPr>
          <p:spPr>
            <a:xfrm>
              <a:off x="4088460" y="1441816"/>
              <a:ext cx="994387" cy="802616"/>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12798425" cy="7199313"/>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14273" tIns="57136" rIns="114273" bIns="57136" rtlCol="0" anchor="ctr"/>
          <a:lstStyle/>
          <a:p>
            <a:pPr algn="ctr" eaLnBrk="1" latinLnBrk="0" hangingPunct="1"/>
            <a:endParaRPr kumimoji="0" lang="en-US"/>
          </a:p>
        </p:txBody>
      </p:sp>
      <p:sp useBgFill="1">
        <p:nvSpPr>
          <p:cNvPr id="13" name="Yuvarlatılmış Dikdörtgen 12"/>
          <p:cNvSpPr/>
          <p:nvPr/>
        </p:nvSpPr>
        <p:spPr>
          <a:xfrm>
            <a:off x="91416" y="73227"/>
            <a:ext cx="12615591" cy="7025262"/>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14273" tIns="57136" rIns="114273" bIns="57136" anchor="ctr"/>
          <a:lstStyle/>
          <a:p>
            <a:pPr algn="ctr" eaLnBrk="1" latinLnBrk="0" hangingPunct="1"/>
            <a:endParaRPr kumimoji="0" lang="en-US"/>
          </a:p>
        </p:txBody>
      </p:sp>
      <p:sp>
        <p:nvSpPr>
          <p:cNvPr id="9" name="Alt Başlık 8"/>
          <p:cNvSpPr>
            <a:spLocks noGrp="1"/>
          </p:cNvSpPr>
          <p:nvPr>
            <p:ph type="subTitle" idx="1"/>
          </p:nvPr>
        </p:nvSpPr>
        <p:spPr>
          <a:xfrm>
            <a:off x="1813110" y="3359679"/>
            <a:ext cx="8958898" cy="1679840"/>
          </a:xfrm>
        </p:spPr>
        <p:txBody>
          <a:bodyPr/>
          <a:lstStyle>
            <a:lvl1pPr marL="0" indent="0" algn="ctr">
              <a:buNone/>
              <a:defRPr sz="3200">
                <a:solidFill>
                  <a:schemeClr val="tx2"/>
                </a:solidFill>
              </a:defRPr>
            </a:lvl1pPr>
            <a:lvl2pPr marL="571363" indent="0" algn="ctr">
              <a:buNone/>
            </a:lvl2pPr>
            <a:lvl3pPr marL="1142726" indent="0" algn="ctr">
              <a:buNone/>
            </a:lvl3pPr>
            <a:lvl4pPr marL="1714089" indent="0" algn="ctr">
              <a:buNone/>
            </a:lvl4pPr>
            <a:lvl5pPr marL="2285451" indent="0" algn="ctr">
              <a:buNone/>
            </a:lvl5pPr>
            <a:lvl6pPr marL="2856814" indent="0" algn="ctr">
              <a:buNone/>
            </a:lvl6pPr>
            <a:lvl7pPr marL="3428177" indent="0" algn="ctr">
              <a:buNone/>
            </a:lvl7pPr>
            <a:lvl8pPr marL="3999540" indent="0" algn="ctr">
              <a:buNone/>
            </a:lvl8pPr>
            <a:lvl9pPr marL="4570903" indent="0" algn="ctr">
              <a:buNone/>
            </a:lvl9pPr>
          </a:lstStyle>
          <a:p>
            <a:r>
              <a:rPr kumimoji="0" lang="tr-TR"/>
              <a:t>Asıl alt başlık stilini düzenlemek için tıklatın</a:t>
            </a:r>
            <a:endParaRPr kumimoji="0" lang="en-US"/>
          </a:p>
        </p:txBody>
      </p:sp>
      <p:sp>
        <p:nvSpPr>
          <p:cNvPr id="28" name="Veri Yer Tutucusu 27"/>
          <p:cNvSpPr>
            <a:spLocks noGrp="1"/>
          </p:cNvSpPr>
          <p:nvPr>
            <p:ph type="dt" sz="half" idx="10"/>
          </p:nvPr>
        </p:nvSpPr>
        <p:spPr/>
        <p:txBody>
          <a:bodyPr/>
          <a:lstStyle/>
          <a:p>
            <a:fld id="{5089D50C-19A5-4AE3-B809-37CAA7285A9A}" type="datetimeFigureOut">
              <a:rPr lang="tr-TR" smtClean="0"/>
              <a:t>7.09.2021</a:t>
            </a:fld>
            <a:endParaRPr lang="tr-TR"/>
          </a:p>
        </p:txBody>
      </p:sp>
      <p:sp>
        <p:nvSpPr>
          <p:cNvPr id="17" name="Altbilgi Yer Tutucusu 16"/>
          <p:cNvSpPr>
            <a:spLocks noGrp="1"/>
          </p:cNvSpPr>
          <p:nvPr>
            <p:ph type="ftr" sz="quarter" idx="11"/>
          </p:nvPr>
        </p:nvSpPr>
        <p:spPr/>
        <p:txBody>
          <a:bodyPr/>
          <a:lstStyle/>
          <a:p>
            <a:endParaRPr lang="tr-TR"/>
          </a:p>
        </p:txBody>
      </p:sp>
      <p:sp>
        <p:nvSpPr>
          <p:cNvPr id="29" name="Slayt Numarası Yer Tutucusu 28"/>
          <p:cNvSpPr>
            <a:spLocks noGrp="1"/>
          </p:cNvSpPr>
          <p:nvPr>
            <p:ph type="sldNum" sz="quarter" idx="12"/>
          </p:nvPr>
        </p:nvSpPr>
        <p:spPr/>
        <p:txBody>
          <a:bodyPr lIns="0" tIns="0" rIns="0" bIns="0">
            <a:noAutofit/>
          </a:bodyPr>
          <a:lstStyle>
            <a:lvl1pPr>
              <a:defRPr sz="1700">
                <a:solidFill>
                  <a:srgbClr val="FFFFFF"/>
                </a:solidFill>
              </a:defRPr>
            </a:lvl1pPr>
          </a:lstStyle>
          <a:p>
            <a:fld id="{2A12239F-7BD8-4AAE-915C-CA165DCEB870}" type="slidenum">
              <a:rPr lang="tr-TR" smtClean="0"/>
              <a:t>‹#›</a:t>
            </a:fld>
            <a:endParaRPr lang="tr-TR"/>
          </a:p>
        </p:txBody>
      </p:sp>
      <p:sp>
        <p:nvSpPr>
          <p:cNvPr id="7" name="Dikdörtgen 6"/>
          <p:cNvSpPr/>
          <p:nvPr/>
        </p:nvSpPr>
        <p:spPr>
          <a:xfrm>
            <a:off x="88082" y="1521433"/>
            <a:ext cx="12627019" cy="1603363"/>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14273" tIns="57136" rIns="114273" bIns="57136" anchor="ctr"/>
          <a:lstStyle/>
          <a:p>
            <a:pPr algn="ctr" eaLnBrk="1" latinLnBrk="0" hangingPunct="1"/>
            <a:endParaRPr kumimoji="0" lang="en-US"/>
          </a:p>
        </p:txBody>
      </p:sp>
      <p:sp>
        <p:nvSpPr>
          <p:cNvPr id="10" name="Dikdörtgen 9"/>
          <p:cNvSpPr/>
          <p:nvPr/>
        </p:nvSpPr>
        <p:spPr>
          <a:xfrm>
            <a:off x="88082" y="1466233"/>
            <a:ext cx="12627019" cy="126581"/>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14273" tIns="57136" rIns="114273" bIns="57136" anchor="ctr"/>
          <a:lstStyle/>
          <a:p>
            <a:pPr algn="ctr" eaLnBrk="1" latinLnBrk="0" hangingPunct="1"/>
            <a:endParaRPr kumimoji="0" lang="en-US"/>
          </a:p>
        </p:txBody>
      </p:sp>
      <p:sp>
        <p:nvSpPr>
          <p:cNvPr id="11" name="Dikdörtgen 10"/>
          <p:cNvSpPr/>
          <p:nvPr/>
        </p:nvSpPr>
        <p:spPr>
          <a:xfrm>
            <a:off x="88082" y="3124793"/>
            <a:ext cx="12627019" cy="116033"/>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14273" tIns="57136" rIns="114273" bIns="57136" anchor="ctr"/>
          <a:lstStyle/>
          <a:p>
            <a:pPr algn="ctr" eaLnBrk="1" latinLnBrk="0" hangingPunct="1"/>
            <a:endParaRPr kumimoji="0" lang="en-US"/>
          </a:p>
        </p:txBody>
      </p:sp>
      <p:sp>
        <p:nvSpPr>
          <p:cNvPr id="8" name="Başlık 7"/>
          <p:cNvSpPr>
            <a:spLocks noGrp="1"/>
          </p:cNvSpPr>
          <p:nvPr>
            <p:ph type="ctrTitle"/>
          </p:nvPr>
        </p:nvSpPr>
        <p:spPr>
          <a:xfrm>
            <a:off x="639921" y="1580879"/>
            <a:ext cx="11518583" cy="1543186"/>
          </a:xfrm>
        </p:spPr>
        <p:txBody>
          <a:bodyPr anchor="ctr"/>
          <a:lstStyle>
            <a:lvl1pPr algn="ctr">
              <a:defRPr lang="en-US" dirty="0">
                <a:solidFill>
                  <a:srgbClr val="FFFFFF"/>
                </a:solidFill>
              </a:defRPr>
            </a:lvl1pPr>
          </a:lstStyle>
          <a:p>
            <a:r>
              <a:rPr kumimoji="0" lang="tr-TR"/>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4" name="Veri Yer Tutucusu 3"/>
          <p:cNvSpPr>
            <a:spLocks noGrp="1"/>
          </p:cNvSpPr>
          <p:nvPr>
            <p:ph type="dt" sz="half" idx="10"/>
          </p:nvPr>
        </p:nvSpPr>
        <p:spPr/>
        <p:txBody>
          <a:bodyPr/>
          <a:lstStyle/>
          <a:p>
            <a:fld id="{5089D50C-19A5-4AE3-B809-37CAA7285A9A}" type="datetimeFigureOut">
              <a:rPr lang="tr-TR" smtClean="0"/>
              <a:t>7.09.2021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12239F-7BD8-4AAE-915C-CA165DCEB870}" type="slidenum">
              <a:rPr lang="tr-TR" smtClean="0"/>
              <a:t>‹#›</a:t>
            </a:fld>
            <a:endParaRPr lang="tr-TR"/>
          </a:p>
        </p:txBody>
      </p:sp>
      <p:sp>
        <p:nvSpPr>
          <p:cNvPr id="8" name="İçerik Yer Tutucusu 7"/>
          <p:cNvSpPr>
            <a:spLocks noGrp="1"/>
          </p:cNvSpPr>
          <p:nvPr>
            <p:ph sz="quarter" idx="1"/>
          </p:nvPr>
        </p:nvSpPr>
        <p:spPr>
          <a:xfrm>
            <a:off x="1279843" y="1519855"/>
            <a:ext cx="10878661" cy="4799542"/>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12798425" cy="7199313"/>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14273" tIns="57136" rIns="114273" bIns="57136" rtlCol="0" anchor="ctr"/>
          <a:lstStyle/>
          <a:p>
            <a:pPr algn="ctr" eaLnBrk="1" latinLnBrk="0" hangingPunct="1"/>
            <a:endParaRPr kumimoji="0" lang="en-US"/>
          </a:p>
        </p:txBody>
      </p:sp>
      <p:sp useBgFill="1">
        <p:nvSpPr>
          <p:cNvPr id="10" name="Yuvarlatılmış Dikdörtgen 9"/>
          <p:cNvSpPr/>
          <p:nvPr/>
        </p:nvSpPr>
        <p:spPr>
          <a:xfrm>
            <a:off x="91416" y="73227"/>
            <a:ext cx="12615591" cy="7025262"/>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lIns="114273" tIns="57136" rIns="114273" bIns="57136" anchor="ctr"/>
          <a:lstStyle/>
          <a:p>
            <a:pPr algn="ctr" eaLnBrk="1" latinLnBrk="0" hangingPunct="1"/>
            <a:endParaRPr kumimoji="0" lang="en-US"/>
          </a:p>
        </p:txBody>
      </p:sp>
      <p:sp>
        <p:nvSpPr>
          <p:cNvPr id="2" name="Başlık 1"/>
          <p:cNvSpPr>
            <a:spLocks noGrp="1"/>
          </p:cNvSpPr>
          <p:nvPr>
            <p:ph type="title"/>
          </p:nvPr>
        </p:nvSpPr>
        <p:spPr>
          <a:xfrm>
            <a:off x="1010988" y="999905"/>
            <a:ext cx="10878661" cy="1429864"/>
          </a:xfrm>
        </p:spPr>
        <p:txBody>
          <a:bodyPr anchor="b" anchorCtr="0"/>
          <a:lstStyle>
            <a:lvl1pPr algn="l">
              <a:buNone/>
              <a:defRPr sz="5000" b="0" cap="none"/>
            </a:lvl1pPr>
          </a:lstStyle>
          <a:p>
            <a:r>
              <a:rPr kumimoji="0" lang="tr-TR"/>
              <a:t>Asıl başlık stili için tıklatın</a:t>
            </a:r>
            <a:endParaRPr kumimoji="0" lang="en-US"/>
          </a:p>
        </p:txBody>
      </p:sp>
      <p:sp>
        <p:nvSpPr>
          <p:cNvPr id="3" name="Metin Yer Tutucusu 2"/>
          <p:cNvSpPr>
            <a:spLocks noGrp="1"/>
          </p:cNvSpPr>
          <p:nvPr>
            <p:ph type="body" idx="1"/>
          </p:nvPr>
        </p:nvSpPr>
        <p:spPr>
          <a:xfrm>
            <a:off x="1010988" y="2674745"/>
            <a:ext cx="10878661" cy="1404865"/>
          </a:xfrm>
        </p:spPr>
        <p:txBody>
          <a:bodyPr anchor="t" anchorCtr="0"/>
          <a:lstStyle>
            <a:lvl1pPr marL="0" indent="0">
              <a:buNone/>
              <a:defRPr sz="3000">
                <a:solidFill>
                  <a:schemeClr val="tx1">
                    <a:tint val="75000"/>
                  </a:schemeClr>
                </a:solidFill>
              </a:defRPr>
            </a:lvl1pPr>
            <a:lvl2pPr>
              <a:buNone/>
              <a:defRPr sz="2200">
                <a:solidFill>
                  <a:schemeClr val="tx1">
                    <a:tint val="75000"/>
                  </a:schemeClr>
                </a:solidFill>
              </a:defRPr>
            </a:lvl2pPr>
            <a:lvl3pPr>
              <a:buNone/>
              <a:defRPr sz="2000">
                <a:solidFill>
                  <a:schemeClr val="tx1">
                    <a:tint val="75000"/>
                  </a:schemeClr>
                </a:solidFill>
              </a:defRPr>
            </a:lvl3pPr>
            <a:lvl4pPr>
              <a:buNone/>
              <a:defRPr sz="1700">
                <a:solidFill>
                  <a:schemeClr val="tx1">
                    <a:tint val="75000"/>
                  </a:schemeClr>
                </a:solidFill>
              </a:defRPr>
            </a:lvl4pPr>
            <a:lvl5pPr>
              <a:buNone/>
              <a:defRPr sz="1700">
                <a:solidFill>
                  <a:schemeClr val="tx1">
                    <a:tint val="75000"/>
                  </a:schemeClr>
                </a:solidFill>
              </a:defRPr>
            </a:lvl5pPr>
          </a:lstStyle>
          <a:p>
            <a:pPr lvl="0" eaLnBrk="1" latinLnBrk="0" hangingPunct="1"/>
            <a:r>
              <a:rPr kumimoji="0" lang="tr-TR"/>
              <a:t>Asıl metin stillerini düzenlemek için tıklatın</a:t>
            </a:r>
          </a:p>
        </p:txBody>
      </p:sp>
      <p:sp>
        <p:nvSpPr>
          <p:cNvPr id="4" name="Veri Yer Tutucusu 3"/>
          <p:cNvSpPr>
            <a:spLocks noGrp="1"/>
          </p:cNvSpPr>
          <p:nvPr>
            <p:ph type="dt" sz="half" idx="10"/>
          </p:nvPr>
        </p:nvSpPr>
        <p:spPr/>
        <p:txBody>
          <a:bodyPr/>
          <a:lstStyle/>
          <a:p>
            <a:fld id="{5089D50C-19A5-4AE3-B809-37CAA7285A9A}" type="datetimeFigureOut">
              <a:rPr lang="tr-TR" smtClean="0"/>
              <a:t>7.09.2021</a:t>
            </a:fld>
            <a:endParaRPr lang="tr-TR"/>
          </a:p>
        </p:txBody>
      </p:sp>
      <p:sp>
        <p:nvSpPr>
          <p:cNvPr id="5" name="Altbilgi Yer Tutucusu 4"/>
          <p:cNvSpPr>
            <a:spLocks noGrp="1"/>
          </p:cNvSpPr>
          <p:nvPr>
            <p:ph type="ftr" sz="quarter" idx="11"/>
          </p:nvPr>
        </p:nvSpPr>
        <p:spPr>
          <a:xfrm>
            <a:off x="1119862" y="6479382"/>
            <a:ext cx="5599311" cy="479954"/>
          </a:xfrm>
        </p:spPr>
        <p:txBody>
          <a:bodyPr/>
          <a:lstStyle/>
          <a:p>
            <a:endParaRPr lang="tr-TR"/>
          </a:p>
        </p:txBody>
      </p:sp>
      <p:sp>
        <p:nvSpPr>
          <p:cNvPr id="7" name="Dikdörtgen 6"/>
          <p:cNvSpPr/>
          <p:nvPr/>
        </p:nvSpPr>
        <p:spPr>
          <a:xfrm flipV="1">
            <a:off x="97154" y="2495121"/>
            <a:ext cx="12615791" cy="95991"/>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14273" tIns="57136" rIns="114273" bIns="57136" anchor="ctr"/>
          <a:lstStyle/>
          <a:p>
            <a:pPr algn="ctr" eaLnBrk="1" latinLnBrk="0" hangingPunct="1"/>
            <a:endParaRPr kumimoji="0" lang="en-US"/>
          </a:p>
        </p:txBody>
      </p:sp>
      <p:sp>
        <p:nvSpPr>
          <p:cNvPr id="8" name="Dikdörtgen 7"/>
          <p:cNvSpPr/>
          <p:nvPr/>
        </p:nvSpPr>
        <p:spPr>
          <a:xfrm>
            <a:off x="96781" y="2458008"/>
            <a:ext cx="12616164" cy="47994"/>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14273" tIns="57136" rIns="114273" bIns="57136" anchor="ctr"/>
          <a:lstStyle/>
          <a:p>
            <a:pPr algn="ctr" eaLnBrk="1" latinLnBrk="0" hangingPunct="1"/>
            <a:endParaRPr kumimoji="0" lang="en-US"/>
          </a:p>
        </p:txBody>
      </p:sp>
      <p:sp>
        <p:nvSpPr>
          <p:cNvPr id="9" name="Dikdörtgen 8"/>
          <p:cNvSpPr/>
          <p:nvPr/>
        </p:nvSpPr>
        <p:spPr>
          <a:xfrm>
            <a:off x="95606" y="2591753"/>
            <a:ext cx="12617339" cy="4799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14273" tIns="57136" rIns="114273" bIns="57136" anchor="ctr"/>
          <a:lstStyle/>
          <a:p>
            <a:pPr algn="ctr" eaLnBrk="1" latinLnBrk="0" hangingPunct="1"/>
            <a:endParaRPr kumimoji="0" lang="en-US"/>
          </a:p>
        </p:txBody>
      </p:sp>
      <p:sp>
        <p:nvSpPr>
          <p:cNvPr id="6" name="Slayt Numarası Yer Tutucusu 5"/>
          <p:cNvSpPr>
            <a:spLocks noGrp="1"/>
          </p:cNvSpPr>
          <p:nvPr>
            <p:ph type="sldNum" sz="quarter" idx="12"/>
          </p:nvPr>
        </p:nvSpPr>
        <p:spPr>
          <a:xfrm>
            <a:off x="204775" y="6517778"/>
            <a:ext cx="639921" cy="479954"/>
          </a:xfrm>
        </p:spPr>
        <p:txBody>
          <a:bodyPr/>
          <a:lstStyle/>
          <a:p>
            <a:fld id="{2A12239F-7BD8-4AAE-915C-CA165DCEB870}"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5" name="Veri Yer Tutucusu 4"/>
          <p:cNvSpPr>
            <a:spLocks noGrp="1"/>
          </p:cNvSpPr>
          <p:nvPr>
            <p:ph type="dt" sz="half" idx="10"/>
          </p:nvPr>
        </p:nvSpPr>
        <p:spPr/>
        <p:txBody>
          <a:bodyPr/>
          <a:lstStyle/>
          <a:p>
            <a:fld id="{5089D50C-19A5-4AE3-B809-37CAA7285A9A}" type="datetimeFigureOut">
              <a:rPr lang="tr-TR" smtClean="0"/>
              <a:t>7.09.2021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A12239F-7BD8-4AAE-915C-CA165DCEB870}" type="slidenum">
              <a:rPr lang="tr-TR" smtClean="0"/>
              <a:t>‹#›</a:t>
            </a:fld>
            <a:endParaRPr lang="tr-TR"/>
          </a:p>
        </p:txBody>
      </p:sp>
      <p:sp>
        <p:nvSpPr>
          <p:cNvPr id="9" name="İçerik Yer Tutucusu 8"/>
          <p:cNvSpPr>
            <a:spLocks noGrp="1"/>
          </p:cNvSpPr>
          <p:nvPr>
            <p:ph sz="quarter" idx="1"/>
          </p:nvPr>
        </p:nvSpPr>
        <p:spPr>
          <a:xfrm>
            <a:off x="1279843" y="1519855"/>
            <a:ext cx="5247354" cy="4799542"/>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İçerik Yer Tutucusu 10"/>
          <p:cNvSpPr>
            <a:spLocks noGrp="1"/>
          </p:cNvSpPr>
          <p:nvPr>
            <p:ph sz="quarter" idx="2"/>
          </p:nvPr>
        </p:nvSpPr>
        <p:spPr>
          <a:xfrm>
            <a:off x="6905817" y="1519855"/>
            <a:ext cx="5247354" cy="4799542"/>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79843" y="286639"/>
            <a:ext cx="10878661" cy="1199886"/>
          </a:xfrm>
        </p:spPr>
        <p:txBody>
          <a:bodyPr anchor="b" anchorCtr="0"/>
          <a:lstStyle>
            <a:lvl1pPr>
              <a:defRPr/>
            </a:lvl1pPr>
          </a:lstStyle>
          <a:p>
            <a:r>
              <a:rPr kumimoji="0" lang="tr-TR"/>
              <a:t>Asıl başlık stili için tıklatın</a:t>
            </a:r>
            <a:endParaRPr kumimoji="0" lang="en-US"/>
          </a:p>
        </p:txBody>
      </p:sp>
      <p:sp>
        <p:nvSpPr>
          <p:cNvPr id="3" name="Metin Yer Tutucusu 2"/>
          <p:cNvSpPr>
            <a:spLocks noGrp="1"/>
          </p:cNvSpPr>
          <p:nvPr>
            <p:ph type="body" idx="1"/>
          </p:nvPr>
        </p:nvSpPr>
        <p:spPr>
          <a:xfrm>
            <a:off x="1279842" y="1519855"/>
            <a:ext cx="5226024" cy="799924"/>
          </a:xfrm>
          <a:noFill/>
          <a:ln w="12700" cap="sq" cmpd="sng" algn="ctr">
            <a:noFill/>
            <a:prstDash val="solid"/>
          </a:ln>
        </p:spPr>
        <p:txBody>
          <a:bodyPr lIns="114273" anchor="b" anchorCtr="0">
            <a:noAutofit/>
          </a:bodyPr>
          <a:lstStyle>
            <a:lvl1pPr marL="0" indent="0">
              <a:buNone/>
              <a:defRPr sz="3000" b="1">
                <a:solidFill>
                  <a:schemeClr val="accent1"/>
                </a:solidFill>
                <a:latin typeface="+mj-lt"/>
                <a:ea typeface="+mj-ea"/>
                <a:cs typeface="+mj-cs"/>
              </a:defRPr>
            </a:lvl1pPr>
            <a:lvl2pPr>
              <a:buNone/>
              <a:defRPr sz="2500" b="1"/>
            </a:lvl2pPr>
            <a:lvl3pPr>
              <a:buNone/>
              <a:defRPr sz="2200" b="1"/>
            </a:lvl3pPr>
            <a:lvl4pPr>
              <a:buNone/>
              <a:defRPr sz="2000" b="1"/>
            </a:lvl4pPr>
            <a:lvl5pPr>
              <a:buNone/>
              <a:defRPr sz="2000" b="1"/>
            </a:lvl5pPr>
          </a:lstStyle>
          <a:p>
            <a:pPr lvl="0" eaLnBrk="1" latinLnBrk="0" hangingPunct="1"/>
            <a:r>
              <a:rPr kumimoji="0" lang="tr-TR"/>
              <a:t>Asıl metin stillerini düzenlemek için tıklatın</a:t>
            </a:r>
          </a:p>
        </p:txBody>
      </p:sp>
      <p:sp>
        <p:nvSpPr>
          <p:cNvPr id="4" name="Metin Yer Tutucusu 3"/>
          <p:cNvSpPr>
            <a:spLocks noGrp="1"/>
          </p:cNvSpPr>
          <p:nvPr>
            <p:ph type="body" sz="half" idx="3"/>
          </p:nvPr>
        </p:nvSpPr>
        <p:spPr>
          <a:xfrm>
            <a:off x="6932480" y="1519855"/>
            <a:ext cx="5226024" cy="799924"/>
          </a:xfrm>
          <a:noFill/>
          <a:ln w="12700" cap="sq" cmpd="sng" algn="ctr">
            <a:noFill/>
            <a:prstDash val="solid"/>
          </a:ln>
        </p:spPr>
        <p:txBody>
          <a:bodyPr lIns="114273" anchor="b" anchorCtr="0">
            <a:noAutofit/>
          </a:bodyPr>
          <a:lstStyle>
            <a:lvl1pPr marL="0" indent="0">
              <a:buNone/>
              <a:defRPr sz="3000" b="1">
                <a:solidFill>
                  <a:schemeClr val="accent1"/>
                </a:solidFill>
                <a:latin typeface="+mj-lt"/>
                <a:ea typeface="+mj-ea"/>
                <a:cs typeface="+mj-cs"/>
              </a:defRPr>
            </a:lvl1pPr>
            <a:lvl2pPr>
              <a:buNone/>
              <a:defRPr sz="2500" b="1"/>
            </a:lvl2pPr>
            <a:lvl3pPr>
              <a:buNone/>
              <a:defRPr sz="2200" b="1"/>
            </a:lvl3pPr>
            <a:lvl4pPr>
              <a:buNone/>
              <a:defRPr sz="2000" b="1"/>
            </a:lvl4pPr>
            <a:lvl5pPr>
              <a:buNone/>
              <a:defRPr sz="2000" b="1"/>
            </a:lvl5pPr>
          </a:lstStyle>
          <a:p>
            <a:pPr lvl="0" eaLnBrk="1" latinLnBrk="0" hangingPunct="1"/>
            <a:r>
              <a:rPr kumimoji="0" lang="tr-TR"/>
              <a:t>Asıl metin stillerini düzenlemek için tıklatın</a:t>
            </a:r>
          </a:p>
        </p:txBody>
      </p:sp>
      <p:sp>
        <p:nvSpPr>
          <p:cNvPr id="7" name="Veri Yer Tutucusu 6"/>
          <p:cNvSpPr>
            <a:spLocks noGrp="1"/>
          </p:cNvSpPr>
          <p:nvPr>
            <p:ph type="dt" sz="half" idx="10"/>
          </p:nvPr>
        </p:nvSpPr>
        <p:spPr/>
        <p:txBody>
          <a:bodyPr/>
          <a:lstStyle/>
          <a:p>
            <a:fld id="{5089D50C-19A5-4AE3-B809-37CAA7285A9A}" type="datetimeFigureOut">
              <a:rPr lang="tr-TR" smtClean="0"/>
              <a:t>7.09.2021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A12239F-7BD8-4AAE-915C-CA165DCEB870}" type="slidenum">
              <a:rPr lang="tr-TR" smtClean="0"/>
              <a:t>‹#›</a:t>
            </a:fld>
            <a:endParaRPr lang="tr-TR"/>
          </a:p>
        </p:txBody>
      </p:sp>
      <p:sp>
        <p:nvSpPr>
          <p:cNvPr id="11" name="İçerik Yer Tutucusu 10"/>
          <p:cNvSpPr>
            <a:spLocks noGrp="1"/>
          </p:cNvSpPr>
          <p:nvPr>
            <p:ph sz="half" idx="2"/>
          </p:nvPr>
        </p:nvSpPr>
        <p:spPr>
          <a:xfrm>
            <a:off x="1279842" y="2359775"/>
            <a:ext cx="5226024" cy="4079611"/>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İçerik Yer Tutucusu 12"/>
          <p:cNvSpPr>
            <a:spLocks noGrp="1"/>
          </p:cNvSpPr>
          <p:nvPr>
            <p:ph sz="half" idx="4"/>
          </p:nvPr>
        </p:nvSpPr>
        <p:spPr>
          <a:xfrm>
            <a:off x="6932480" y="2359775"/>
            <a:ext cx="5226024" cy="4079611"/>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Veri Yer Tutucusu 2"/>
          <p:cNvSpPr>
            <a:spLocks noGrp="1"/>
          </p:cNvSpPr>
          <p:nvPr>
            <p:ph type="dt" sz="half" idx="10"/>
          </p:nvPr>
        </p:nvSpPr>
        <p:spPr/>
        <p:txBody>
          <a:bodyPr/>
          <a:lstStyle/>
          <a:p>
            <a:fld id="{5089D50C-19A5-4AE3-B809-37CAA7285A9A}" type="datetimeFigureOut">
              <a:rPr lang="tr-TR" smtClean="0"/>
              <a:t>7.09.2021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A12239F-7BD8-4AAE-915C-CA165DCEB870}" type="slidenum">
              <a:rPr lang="tr-TR" smtClean="0"/>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089D50C-19A5-4AE3-B809-37CAA7285A9A}" type="datetimeFigureOut">
              <a:rPr lang="tr-TR" smtClean="0"/>
              <a:t>7.09.2021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A12239F-7BD8-4AAE-915C-CA165DCEB870}"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798425" cy="7199313"/>
          </a:xfrm>
          <a:prstGeom prst="rect">
            <a:avLst/>
          </a:prstGeom>
        </p:spPr>
      </p:pic>
      <p:grpSp>
        <p:nvGrpSpPr>
          <p:cNvPr id="7" name="Group 7"/>
          <p:cNvGrpSpPr/>
          <p:nvPr/>
        </p:nvGrpSpPr>
        <p:grpSpPr>
          <a:xfrm>
            <a:off x="1641211" y="3031290"/>
            <a:ext cx="9488400" cy="1123384"/>
            <a:chOff x="1172584" y="1381459"/>
            <a:chExt cx="6779110" cy="1070125"/>
          </a:xfrm>
        </p:grpSpPr>
        <p:sp>
          <p:nvSpPr>
            <p:cNvPr id="9" name="TextBox 8"/>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65818" y="1264821"/>
            <a:ext cx="10853906" cy="2005810"/>
          </a:xfrm>
        </p:spPr>
        <p:txBody>
          <a:bodyPr anchor="b"/>
          <a:lstStyle>
            <a:lvl1pPr algn="ctr">
              <a:defRPr sz="6700" b="0" cap="none" baseline="0">
                <a:solidFill>
                  <a:schemeClr val="tx2"/>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978705" y="3954812"/>
            <a:ext cx="10825960" cy="1574849"/>
          </a:xfrm>
        </p:spPr>
        <p:txBody>
          <a:bodyPr anchor="t"/>
          <a:lstStyle>
            <a:lvl1pPr marL="0" indent="0" algn="ctr">
              <a:buNone/>
              <a:defRPr sz="2500">
                <a:solidFill>
                  <a:schemeClr val="tx2"/>
                </a:solidFill>
              </a:defRPr>
            </a:lvl1pPr>
            <a:lvl2pPr marL="571298" indent="0">
              <a:buNone/>
              <a:defRPr sz="2200">
                <a:solidFill>
                  <a:schemeClr val="tx1">
                    <a:tint val="75000"/>
                  </a:schemeClr>
                </a:solidFill>
              </a:defRPr>
            </a:lvl2pPr>
            <a:lvl3pPr marL="1142594" indent="0">
              <a:buNone/>
              <a:defRPr sz="2000">
                <a:solidFill>
                  <a:schemeClr val="tx1">
                    <a:tint val="75000"/>
                  </a:schemeClr>
                </a:solidFill>
              </a:defRPr>
            </a:lvl3pPr>
            <a:lvl4pPr marL="1713892" indent="0">
              <a:buNone/>
              <a:defRPr sz="1700">
                <a:solidFill>
                  <a:schemeClr val="tx1">
                    <a:tint val="75000"/>
                  </a:schemeClr>
                </a:solidFill>
              </a:defRPr>
            </a:lvl4pPr>
            <a:lvl5pPr marL="2285188" indent="0">
              <a:buNone/>
              <a:defRPr sz="1700">
                <a:solidFill>
                  <a:schemeClr val="tx1">
                    <a:tint val="75000"/>
                  </a:schemeClr>
                </a:solidFill>
              </a:defRPr>
            </a:lvl5pPr>
            <a:lvl6pPr marL="2856486" indent="0">
              <a:buNone/>
              <a:defRPr sz="1700">
                <a:solidFill>
                  <a:schemeClr val="tx1">
                    <a:tint val="75000"/>
                  </a:schemeClr>
                </a:solidFill>
              </a:defRPr>
            </a:lvl6pPr>
            <a:lvl7pPr marL="3427782" indent="0">
              <a:buNone/>
              <a:defRPr sz="1700">
                <a:solidFill>
                  <a:schemeClr val="tx1">
                    <a:tint val="75000"/>
                  </a:schemeClr>
                </a:solidFill>
              </a:defRPr>
            </a:lvl7pPr>
            <a:lvl8pPr marL="3999080" indent="0">
              <a:buNone/>
              <a:defRPr sz="1700">
                <a:solidFill>
                  <a:schemeClr val="tx1">
                    <a:tint val="75000"/>
                  </a:schemeClr>
                </a:solidFill>
              </a:defRPr>
            </a:lvl8pPr>
            <a:lvl9pPr marL="4570377" indent="0">
              <a:buNone/>
              <a:defRPr sz="17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5089D50C-19A5-4AE3-B809-37CAA7285A9A}" type="datetimeFigureOut">
              <a:rPr lang="tr-TR" smtClean="0"/>
              <a:t>7.09.2021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12798425" cy="7199313"/>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14273" tIns="57136" rIns="114273" bIns="57136" anchor="ctr"/>
          <a:lstStyle/>
          <a:p>
            <a:pPr algn="ctr" eaLnBrk="1" latinLnBrk="0" hangingPunct="1"/>
            <a:endParaRPr kumimoji="0" lang="en-US"/>
          </a:p>
        </p:txBody>
      </p:sp>
      <p:sp useBgFill="1">
        <p:nvSpPr>
          <p:cNvPr id="9" name="Yuvarlatılmış Dikdörtgen 8"/>
          <p:cNvSpPr/>
          <p:nvPr/>
        </p:nvSpPr>
        <p:spPr>
          <a:xfrm>
            <a:off x="89589" y="73227"/>
            <a:ext cx="12615591" cy="7026529"/>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14273" tIns="57136" rIns="114273" bIns="57136" anchor="ctr"/>
          <a:lstStyle/>
          <a:p>
            <a:pPr algn="ctr" eaLnBrk="1" latinLnBrk="0" hangingPunct="1"/>
            <a:endParaRPr kumimoji="0" lang="en-US"/>
          </a:p>
        </p:txBody>
      </p:sp>
      <p:sp>
        <p:nvSpPr>
          <p:cNvPr id="2" name="Başlık 1"/>
          <p:cNvSpPr>
            <a:spLocks noGrp="1"/>
          </p:cNvSpPr>
          <p:nvPr>
            <p:ph type="title"/>
          </p:nvPr>
        </p:nvSpPr>
        <p:spPr>
          <a:xfrm>
            <a:off x="1279843" y="286639"/>
            <a:ext cx="10878661" cy="1199886"/>
          </a:xfrm>
        </p:spPr>
        <p:txBody>
          <a:bodyPr anchor="b" anchorCtr="0"/>
          <a:lstStyle>
            <a:lvl1pPr algn="l">
              <a:buNone/>
              <a:defRPr sz="5000" b="0"/>
            </a:lvl1pPr>
          </a:lstStyle>
          <a:p>
            <a:r>
              <a:rPr kumimoji="0" lang="tr-TR"/>
              <a:t>Asıl başlık stili için tıklatın</a:t>
            </a:r>
            <a:endParaRPr kumimoji="0" lang="en-US"/>
          </a:p>
        </p:txBody>
      </p:sp>
      <p:sp>
        <p:nvSpPr>
          <p:cNvPr id="3" name="Metin Yer Tutucusu 2"/>
          <p:cNvSpPr>
            <a:spLocks noGrp="1"/>
          </p:cNvSpPr>
          <p:nvPr>
            <p:ph type="body" idx="2"/>
          </p:nvPr>
        </p:nvSpPr>
        <p:spPr>
          <a:xfrm>
            <a:off x="1279842" y="1679840"/>
            <a:ext cx="2666339" cy="4719550"/>
          </a:xfrm>
        </p:spPr>
        <p:txBody>
          <a:bodyPr/>
          <a:lstStyle>
            <a:lvl1pPr marL="0" indent="0">
              <a:buNone/>
              <a:defRPr sz="2200"/>
            </a:lvl1pPr>
            <a:lvl2pPr>
              <a:buNone/>
              <a:defRPr sz="1500"/>
            </a:lvl2pPr>
            <a:lvl3pPr>
              <a:buNone/>
              <a:defRPr sz="1200"/>
            </a:lvl3pPr>
            <a:lvl4pPr>
              <a:buNone/>
              <a:defRPr sz="1100"/>
            </a:lvl4pPr>
            <a:lvl5pPr>
              <a:buNone/>
              <a:defRPr sz="1100"/>
            </a:lvl5pPr>
          </a:lstStyle>
          <a:p>
            <a:pPr lvl="0" eaLnBrk="1" latinLnBrk="0" hangingPunct="1"/>
            <a:r>
              <a:rPr kumimoji="0" lang="tr-TR"/>
              <a:t>Asıl metin stillerini düzenlemek için tıklatın</a:t>
            </a:r>
          </a:p>
        </p:txBody>
      </p:sp>
      <p:sp>
        <p:nvSpPr>
          <p:cNvPr id="5" name="Veri Yer Tutucusu 4"/>
          <p:cNvSpPr>
            <a:spLocks noGrp="1"/>
          </p:cNvSpPr>
          <p:nvPr>
            <p:ph type="dt" sz="half" idx="10"/>
          </p:nvPr>
        </p:nvSpPr>
        <p:spPr/>
        <p:txBody>
          <a:bodyPr/>
          <a:lstStyle/>
          <a:p>
            <a:fld id="{5089D50C-19A5-4AE3-B809-37CAA7285A9A}" type="datetimeFigureOut">
              <a:rPr lang="tr-TR" smtClean="0"/>
              <a:t>7.09.2021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A12239F-7BD8-4AAE-915C-CA165DCEB870}" type="slidenum">
              <a:rPr lang="tr-TR" smtClean="0"/>
              <a:t>‹#›</a:t>
            </a:fld>
            <a:endParaRPr lang="tr-TR"/>
          </a:p>
        </p:txBody>
      </p:sp>
      <p:sp>
        <p:nvSpPr>
          <p:cNvPr id="11" name="İçerik Yer Tutucusu 10"/>
          <p:cNvSpPr>
            <a:spLocks noGrp="1"/>
          </p:cNvSpPr>
          <p:nvPr>
            <p:ph sz="quarter" idx="1"/>
          </p:nvPr>
        </p:nvSpPr>
        <p:spPr>
          <a:xfrm>
            <a:off x="4159488" y="1679840"/>
            <a:ext cx="7999016" cy="4719550"/>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279843" y="5144443"/>
            <a:ext cx="10238740" cy="548282"/>
          </a:xfrm>
        </p:spPr>
        <p:txBody>
          <a:bodyPr anchor="ctr">
            <a:noAutofit/>
          </a:bodyPr>
          <a:lstStyle>
            <a:lvl1pPr algn="l">
              <a:buNone/>
              <a:defRPr sz="3500" b="0"/>
            </a:lvl1pPr>
          </a:lstStyle>
          <a:p>
            <a:r>
              <a:rPr kumimoji="0" lang="tr-TR"/>
              <a:t>Asıl başlık stili için tıklatın</a:t>
            </a:r>
            <a:endParaRPr kumimoji="0" lang="en-US"/>
          </a:p>
        </p:txBody>
      </p:sp>
      <p:sp>
        <p:nvSpPr>
          <p:cNvPr id="4" name="Metin Yer Tutucusu 3"/>
          <p:cNvSpPr>
            <a:spLocks noGrp="1"/>
          </p:cNvSpPr>
          <p:nvPr>
            <p:ph type="body" sz="half" idx="2"/>
          </p:nvPr>
        </p:nvSpPr>
        <p:spPr>
          <a:xfrm>
            <a:off x="1279843" y="5716856"/>
            <a:ext cx="10238740" cy="719931"/>
          </a:xfrm>
        </p:spPr>
        <p:txBody>
          <a:bodyPr/>
          <a:lstStyle>
            <a:lvl1pPr marL="0" indent="0">
              <a:buFontTx/>
              <a:buNone/>
              <a:defRPr sz="2000"/>
            </a:lvl1pPr>
            <a:lvl2pPr>
              <a:defRPr sz="1500"/>
            </a:lvl2pPr>
            <a:lvl3pPr>
              <a:defRPr sz="1200"/>
            </a:lvl3pPr>
            <a:lvl4pPr>
              <a:defRPr sz="1100"/>
            </a:lvl4pPr>
            <a:lvl5pPr>
              <a:defRPr sz="1100"/>
            </a:lvl5pPr>
          </a:lstStyle>
          <a:p>
            <a:pPr lvl="0" eaLnBrk="1" latinLnBrk="0" hangingPunct="1"/>
            <a:r>
              <a:rPr kumimoji="0" lang="tr-TR"/>
              <a:t>Asıl metin stillerini düzenlemek için tıklatın</a:t>
            </a:r>
          </a:p>
        </p:txBody>
      </p:sp>
      <p:sp>
        <p:nvSpPr>
          <p:cNvPr id="5" name="Veri Yer Tutucusu 4"/>
          <p:cNvSpPr>
            <a:spLocks noGrp="1"/>
          </p:cNvSpPr>
          <p:nvPr>
            <p:ph type="dt" sz="half" idx="10"/>
          </p:nvPr>
        </p:nvSpPr>
        <p:spPr/>
        <p:txBody>
          <a:bodyPr/>
          <a:lstStyle/>
          <a:p>
            <a:fld id="{5089D50C-19A5-4AE3-B809-37CAA7285A9A}" type="datetimeFigureOut">
              <a:rPr lang="tr-TR" smtClean="0"/>
              <a:t>7.09.2021</a:t>
            </a:fld>
            <a:endParaRPr lang="tr-TR"/>
          </a:p>
        </p:txBody>
      </p:sp>
      <p:sp>
        <p:nvSpPr>
          <p:cNvPr id="6" name="Altbilgi Yer Tutucusu 5"/>
          <p:cNvSpPr>
            <a:spLocks noGrp="1"/>
          </p:cNvSpPr>
          <p:nvPr>
            <p:ph type="ftr" sz="quarter" idx="11"/>
          </p:nvPr>
        </p:nvSpPr>
        <p:spPr>
          <a:xfrm>
            <a:off x="1279842" y="6479382"/>
            <a:ext cx="5439331" cy="479954"/>
          </a:xfrm>
        </p:spPr>
        <p:txBody>
          <a:bodyPr/>
          <a:lstStyle/>
          <a:p>
            <a:endParaRPr lang="tr-TR"/>
          </a:p>
        </p:txBody>
      </p:sp>
      <p:sp>
        <p:nvSpPr>
          <p:cNvPr id="7" name="Slayt Numarası Yer Tutucusu 6"/>
          <p:cNvSpPr>
            <a:spLocks noGrp="1"/>
          </p:cNvSpPr>
          <p:nvPr>
            <p:ph type="sldNum" sz="quarter" idx="12"/>
          </p:nvPr>
        </p:nvSpPr>
        <p:spPr>
          <a:xfrm>
            <a:off x="204775" y="6517778"/>
            <a:ext cx="639921" cy="479954"/>
          </a:xfrm>
        </p:spPr>
        <p:txBody>
          <a:bodyPr/>
          <a:lstStyle/>
          <a:p>
            <a:fld id="{2A12239F-7BD8-4AAE-915C-CA165DCEB870}" type="slidenum">
              <a:rPr lang="tr-TR" smtClean="0"/>
              <a:t>‹#›</a:t>
            </a:fld>
            <a:endParaRPr lang="tr-TR"/>
          </a:p>
        </p:txBody>
      </p:sp>
      <p:sp>
        <p:nvSpPr>
          <p:cNvPr id="11" name="Dikdörtgen 10"/>
          <p:cNvSpPr/>
          <p:nvPr/>
        </p:nvSpPr>
        <p:spPr>
          <a:xfrm flipV="1">
            <a:off x="95606" y="4916649"/>
            <a:ext cx="12606449" cy="95991"/>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14273" tIns="57136" rIns="114273" bIns="57136" anchor="ctr"/>
          <a:lstStyle/>
          <a:p>
            <a:pPr algn="ctr" eaLnBrk="1" latinLnBrk="0" hangingPunct="1"/>
            <a:endParaRPr kumimoji="0" lang="en-US"/>
          </a:p>
        </p:txBody>
      </p:sp>
      <p:sp>
        <p:nvSpPr>
          <p:cNvPr id="12" name="Dikdörtgen 11"/>
          <p:cNvSpPr/>
          <p:nvPr/>
        </p:nvSpPr>
        <p:spPr>
          <a:xfrm>
            <a:off x="95888" y="4881922"/>
            <a:ext cx="12606167" cy="47994"/>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14273" tIns="57136" rIns="114273" bIns="57136" anchor="ctr"/>
          <a:lstStyle/>
          <a:p>
            <a:pPr algn="ctr" eaLnBrk="1" latinLnBrk="0" hangingPunct="1"/>
            <a:endParaRPr kumimoji="0" lang="en-US"/>
          </a:p>
        </p:txBody>
      </p:sp>
      <p:sp>
        <p:nvSpPr>
          <p:cNvPr id="13" name="Dikdörtgen 12"/>
          <p:cNvSpPr/>
          <p:nvPr/>
        </p:nvSpPr>
        <p:spPr>
          <a:xfrm>
            <a:off x="95891" y="5010781"/>
            <a:ext cx="12606164" cy="51236"/>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14273" tIns="57136" rIns="114273" bIns="57136" anchor="ctr"/>
          <a:lstStyle/>
          <a:p>
            <a:pPr algn="ctr" eaLnBrk="1" latinLnBrk="0" hangingPunct="1"/>
            <a:endParaRPr kumimoji="0" lang="en-US"/>
          </a:p>
        </p:txBody>
      </p:sp>
      <p:sp>
        <p:nvSpPr>
          <p:cNvPr id="3" name="Resim Yer Tutucusu 2"/>
          <p:cNvSpPr>
            <a:spLocks noGrp="1"/>
          </p:cNvSpPr>
          <p:nvPr>
            <p:ph type="pic" idx="1"/>
          </p:nvPr>
        </p:nvSpPr>
        <p:spPr>
          <a:xfrm>
            <a:off x="95608" y="69994"/>
            <a:ext cx="12599497" cy="4809541"/>
          </a:xfrm>
          <a:prstGeom prst="round2SameRect">
            <a:avLst>
              <a:gd name="adj1" fmla="val 7101"/>
              <a:gd name="adj2" fmla="val 0"/>
            </a:avLst>
          </a:prstGeom>
          <a:solidFill>
            <a:schemeClr val="bg2"/>
          </a:solidFill>
          <a:ln w="6350">
            <a:solidFill>
              <a:schemeClr val="tx1"/>
            </a:solidFill>
          </a:ln>
        </p:spPr>
        <p:txBody>
          <a:bodyPr/>
          <a:lstStyle>
            <a:lvl1pPr marL="0" indent="0">
              <a:buNone/>
              <a:defRPr sz="4000"/>
            </a:lvl1pPr>
          </a:lstStyle>
          <a:p>
            <a:r>
              <a:rPr kumimoji="0" lang="tr-TR"/>
              <a:t>Resim eklemek için simgeyi tıklatın</a:t>
            </a:r>
            <a:endParaRPr kumimoji="0"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5089D50C-19A5-4AE3-B809-37CAA7285A9A}" type="datetimeFigureOut">
              <a:rPr lang="tr-TR" smtClean="0"/>
              <a:t>7.09.2021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12239F-7BD8-4AAE-915C-CA165DCEB870}" type="slidenum">
              <a:rPr lang="tr-TR" smtClean="0"/>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278858" y="288310"/>
            <a:ext cx="2815654" cy="6142747"/>
          </a:xfrm>
        </p:spPr>
        <p:txBody>
          <a:bodyPr vert="eaVert"/>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1279842" y="288309"/>
            <a:ext cx="7785709" cy="6142747"/>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5089D50C-19A5-4AE3-B809-37CAA7285A9A}" type="datetimeFigureOut">
              <a:rPr lang="tr-TR" smtClean="0"/>
              <a:t>7.09.2021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12239F-7BD8-4AAE-915C-CA165DCEB870}" type="slidenum">
              <a:rPr lang="tr-TR" smtClean="0"/>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59882" y="2236456"/>
            <a:ext cx="10878661" cy="1543186"/>
          </a:xfrm>
        </p:spPr>
        <p:txBody>
          <a:bodyPr/>
          <a:lstStyle/>
          <a:p>
            <a:r>
              <a:rPr lang="tr-TR"/>
              <a:t>Asıl başlık stili için tıklatın</a:t>
            </a:r>
          </a:p>
        </p:txBody>
      </p:sp>
      <p:sp>
        <p:nvSpPr>
          <p:cNvPr id="3" name="Alt Başlık 2"/>
          <p:cNvSpPr>
            <a:spLocks noGrp="1"/>
          </p:cNvSpPr>
          <p:nvPr>
            <p:ph type="subTitle" idx="1"/>
          </p:nvPr>
        </p:nvSpPr>
        <p:spPr>
          <a:xfrm>
            <a:off x="1919764" y="4079611"/>
            <a:ext cx="8958898" cy="1839824"/>
          </a:xfrm>
        </p:spPr>
        <p:txBody>
          <a:bodyPr/>
          <a:lstStyle>
            <a:lvl1pPr marL="0" indent="0" algn="ctr">
              <a:buNone/>
              <a:defRPr>
                <a:solidFill>
                  <a:schemeClr val="tx1">
                    <a:tint val="75000"/>
                  </a:schemeClr>
                </a:solidFill>
              </a:defRPr>
            </a:lvl1pPr>
            <a:lvl2pPr marL="571233" indent="0" algn="ctr">
              <a:buNone/>
              <a:defRPr>
                <a:solidFill>
                  <a:schemeClr val="tx1">
                    <a:tint val="75000"/>
                  </a:schemeClr>
                </a:solidFill>
              </a:defRPr>
            </a:lvl2pPr>
            <a:lvl3pPr marL="1142462" indent="0" algn="ctr">
              <a:buNone/>
              <a:defRPr>
                <a:solidFill>
                  <a:schemeClr val="tx1">
                    <a:tint val="75000"/>
                  </a:schemeClr>
                </a:solidFill>
              </a:defRPr>
            </a:lvl3pPr>
            <a:lvl4pPr marL="1713695" indent="0" algn="ctr">
              <a:buNone/>
              <a:defRPr>
                <a:solidFill>
                  <a:schemeClr val="tx1">
                    <a:tint val="75000"/>
                  </a:schemeClr>
                </a:solidFill>
              </a:defRPr>
            </a:lvl4pPr>
            <a:lvl5pPr marL="2284925" indent="0" algn="ctr">
              <a:buNone/>
              <a:defRPr>
                <a:solidFill>
                  <a:schemeClr val="tx1">
                    <a:tint val="75000"/>
                  </a:schemeClr>
                </a:solidFill>
              </a:defRPr>
            </a:lvl5pPr>
            <a:lvl6pPr marL="2856157" indent="0" algn="ctr">
              <a:buNone/>
              <a:defRPr>
                <a:solidFill>
                  <a:schemeClr val="tx1">
                    <a:tint val="75000"/>
                  </a:schemeClr>
                </a:solidFill>
              </a:defRPr>
            </a:lvl6pPr>
            <a:lvl7pPr marL="3427387" indent="0" algn="ctr">
              <a:buNone/>
              <a:defRPr>
                <a:solidFill>
                  <a:schemeClr val="tx1">
                    <a:tint val="75000"/>
                  </a:schemeClr>
                </a:solidFill>
              </a:defRPr>
            </a:lvl7pPr>
            <a:lvl8pPr marL="3998620" indent="0" algn="ctr">
              <a:buNone/>
              <a:defRPr>
                <a:solidFill>
                  <a:schemeClr val="tx1">
                    <a:tint val="75000"/>
                  </a:schemeClr>
                </a:solidFill>
              </a:defRPr>
            </a:lvl8pPr>
            <a:lvl9pPr marL="4569852"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5089D50C-19A5-4AE3-B809-37CAA7285A9A}" type="datetimeFigureOut">
              <a:rPr lang="tr-TR" smtClean="0"/>
              <a:t>7.09.2021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12239F-7BD8-4AAE-915C-CA165DCEB870}" type="slidenum">
              <a:rPr lang="tr-TR" smtClean="0"/>
              <a:t>‹#›</a:t>
            </a:fld>
            <a:endParaRPr lang="tr-TR"/>
          </a:p>
        </p:txBody>
      </p:sp>
    </p:spTree>
    <p:extLst>
      <p:ext uri="{BB962C8B-B14F-4D97-AF65-F5344CB8AC3E}">
        <p14:creationId xmlns:p14="http://schemas.microsoft.com/office/powerpoint/2010/main" val="7966829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089D50C-19A5-4AE3-B809-37CAA7285A9A}" type="datetimeFigureOut">
              <a:rPr lang="tr-TR" smtClean="0"/>
              <a:t>7.09.2021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12239F-7BD8-4AAE-915C-CA165DCEB870}" type="slidenum">
              <a:rPr lang="tr-TR" smtClean="0"/>
              <a:t>‹#›</a:t>
            </a:fld>
            <a:endParaRPr lang="tr-TR"/>
          </a:p>
        </p:txBody>
      </p:sp>
    </p:spTree>
    <p:extLst>
      <p:ext uri="{BB962C8B-B14F-4D97-AF65-F5344CB8AC3E}">
        <p14:creationId xmlns:p14="http://schemas.microsoft.com/office/powerpoint/2010/main" val="31599613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1010989" y="4626228"/>
            <a:ext cx="10878661" cy="1429864"/>
          </a:xfrm>
        </p:spPr>
        <p:txBody>
          <a:bodyPr anchor="t"/>
          <a:lstStyle>
            <a:lvl1pPr algn="l">
              <a:defRPr sz="5000" b="1" cap="all"/>
            </a:lvl1pPr>
          </a:lstStyle>
          <a:p>
            <a:r>
              <a:rPr lang="tr-TR"/>
              <a:t>Asıl başlık stili için tıklatın</a:t>
            </a:r>
          </a:p>
        </p:txBody>
      </p:sp>
      <p:sp>
        <p:nvSpPr>
          <p:cNvPr id="3" name="Metin Yer Tutucusu 2"/>
          <p:cNvSpPr>
            <a:spLocks noGrp="1"/>
          </p:cNvSpPr>
          <p:nvPr>
            <p:ph type="body" idx="1"/>
          </p:nvPr>
        </p:nvSpPr>
        <p:spPr>
          <a:xfrm>
            <a:off x="1010989" y="3051379"/>
            <a:ext cx="10878661" cy="1574849"/>
          </a:xfrm>
        </p:spPr>
        <p:txBody>
          <a:bodyPr anchor="b"/>
          <a:lstStyle>
            <a:lvl1pPr marL="0" indent="0">
              <a:buNone/>
              <a:defRPr sz="2500">
                <a:solidFill>
                  <a:schemeClr val="tx1">
                    <a:tint val="75000"/>
                  </a:schemeClr>
                </a:solidFill>
              </a:defRPr>
            </a:lvl1pPr>
            <a:lvl2pPr marL="571233" indent="0">
              <a:buNone/>
              <a:defRPr sz="2200">
                <a:solidFill>
                  <a:schemeClr val="tx1">
                    <a:tint val="75000"/>
                  </a:schemeClr>
                </a:solidFill>
              </a:defRPr>
            </a:lvl2pPr>
            <a:lvl3pPr marL="1142462" indent="0">
              <a:buNone/>
              <a:defRPr sz="2000">
                <a:solidFill>
                  <a:schemeClr val="tx1">
                    <a:tint val="75000"/>
                  </a:schemeClr>
                </a:solidFill>
              </a:defRPr>
            </a:lvl3pPr>
            <a:lvl4pPr marL="1713695" indent="0">
              <a:buNone/>
              <a:defRPr sz="1700">
                <a:solidFill>
                  <a:schemeClr val="tx1">
                    <a:tint val="75000"/>
                  </a:schemeClr>
                </a:solidFill>
              </a:defRPr>
            </a:lvl4pPr>
            <a:lvl5pPr marL="2284925" indent="0">
              <a:buNone/>
              <a:defRPr sz="1700">
                <a:solidFill>
                  <a:schemeClr val="tx1">
                    <a:tint val="75000"/>
                  </a:schemeClr>
                </a:solidFill>
              </a:defRPr>
            </a:lvl5pPr>
            <a:lvl6pPr marL="2856157" indent="0">
              <a:buNone/>
              <a:defRPr sz="1700">
                <a:solidFill>
                  <a:schemeClr val="tx1">
                    <a:tint val="75000"/>
                  </a:schemeClr>
                </a:solidFill>
              </a:defRPr>
            </a:lvl6pPr>
            <a:lvl7pPr marL="3427387" indent="0">
              <a:buNone/>
              <a:defRPr sz="1700">
                <a:solidFill>
                  <a:schemeClr val="tx1">
                    <a:tint val="75000"/>
                  </a:schemeClr>
                </a:solidFill>
              </a:defRPr>
            </a:lvl7pPr>
            <a:lvl8pPr marL="3998620" indent="0">
              <a:buNone/>
              <a:defRPr sz="1700">
                <a:solidFill>
                  <a:schemeClr val="tx1">
                    <a:tint val="75000"/>
                  </a:schemeClr>
                </a:solidFill>
              </a:defRPr>
            </a:lvl8pPr>
            <a:lvl9pPr marL="4569852" indent="0">
              <a:buNone/>
              <a:defRPr sz="17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5089D50C-19A5-4AE3-B809-37CAA7285A9A}" type="datetimeFigureOut">
              <a:rPr lang="tr-TR" smtClean="0"/>
              <a:t>7.09.2021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12239F-7BD8-4AAE-915C-CA165DCEB870}" type="slidenum">
              <a:rPr lang="tr-TR" smtClean="0"/>
              <a:t>‹#›</a:t>
            </a:fld>
            <a:endParaRPr lang="tr-TR"/>
          </a:p>
        </p:txBody>
      </p:sp>
    </p:spTree>
    <p:extLst>
      <p:ext uri="{BB962C8B-B14F-4D97-AF65-F5344CB8AC3E}">
        <p14:creationId xmlns:p14="http://schemas.microsoft.com/office/powerpoint/2010/main" val="6027838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95446" y="1763165"/>
            <a:ext cx="7954577" cy="4987858"/>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9063331" y="1763165"/>
            <a:ext cx="7954577" cy="4987858"/>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089D50C-19A5-4AE3-B809-37CAA7285A9A}" type="datetimeFigureOut">
              <a:rPr lang="tr-TR" smtClean="0"/>
              <a:t>7.09.2021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A12239F-7BD8-4AAE-915C-CA165DCEB870}" type="slidenum">
              <a:rPr lang="tr-TR" smtClean="0"/>
              <a:t>‹#›</a:t>
            </a:fld>
            <a:endParaRPr lang="tr-TR"/>
          </a:p>
        </p:txBody>
      </p:sp>
    </p:spTree>
    <p:extLst>
      <p:ext uri="{BB962C8B-B14F-4D97-AF65-F5344CB8AC3E}">
        <p14:creationId xmlns:p14="http://schemas.microsoft.com/office/powerpoint/2010/main" val="1324982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39921" y="288306"/>
            <a:ext cx="11518583" cy="1199886"/>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639921" y="1611513"/>
            <a:ext cx="5654860" cy="671602"/>
          </a:xfrm>
        </p:spPr>
        <p:txBody>
          <a:bodyPr anchor="b"/>
          <a:lstStyle>
            <a:lvl1pPr marL="0" indent="0">
              <a:buNone/>
              <a:defRPr sz="3000" b="1"/>
            </a:lvl1pPr>
            <a:lvl2pPr marL="571233" indent="0">
              <a:buNone/>
              <a:defRPr sz="2500" b="1"/>
            </a:lvl2pPr>
            <a:lvl3pPr marL="1142462" indent="0">
              <a:buNone/>
              <a:defRPr sz="2200" b="1"/>
            </a:lvl3pPr>
            <a:lvl4pPr marL="1713695" indent="0">
              <a:buNone/>
              <a:defRPr sz="2000" b="1"/>
            </a:lvl4pPr>
            <a:lvl5pPr marL="2284925" indent="0">
              <a:buNone/>
              <a:defRPr sz="2000" b="1"/>
            </a:lvl5pPr>
            <a:lvl6pPr marL="2856157" indent="0">
              <a:buNone/>
              <a:defRPr sz="2000" b="1"/>
            </a:lvl6pPr>
            <a:lvl7pPr marL="3427387" indent="0">
              <a:buNone/>
              <a:defRPr sz="2000" b="1"/>
            </a:lvl7pPr>
            <a:lvl8pPr marL="3998620" indent="0">
              <a:buNone/>
              <a:defRPr sz="2000" b="1"/>
            </a:lvl8pPr>
            <a:lvl9pPr marL="4569852" indent="0">
              <a:buNone/>
              <a:defRPr sz="2000" b="1"/>
            </a:lvl9pPr>
          </a:lstStyle>
          <a:p>
            <a:pPr lvl="0"/>
            <a:r>
              <a:rPr lang="tr-TR"/>
              <a:t>Asıl metin stillerini düzenlemek için tıklatın</a:t>
            </a:r>
          </a:p>
        </p:txBody>
      </p:sp>
      <p:sp>
        <p:nvSpPr>
          <p:cNvPr id="4" name="İçerik Yer Tutucusu 3"/>
          <p:cNvSpPr>
            <a:spLocks noGrp="1"/>
          </p:cNvSpPr>
          <p:nvPr>
            <p:ph sz="half" idx="2"/>
          </p:nvPr>
        </p:nvSpPr>
        <p:spPr>
          <a:xfrm>
            <a:off x="639921" y="2283115"/>
            <a:ext cx="5654860" cy="4147938"/>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501424" y="1611513"/>
            <a:ext cx="5657082" cy="671602"/>
          </a:xfrm>
        </p:spPr>
        <p:txBody>
          <a:bodyPr anchor="b"/>
          <a:lstStyle>
            <a:lvl1pPr marL="0" indent="0">
              <a:buNone/>
              <a:defRPr sz="3000" b="1"/>
            </a:lvl1pPr>
            <a:lvl2pPr marL="571233" indent="0">
              <a:buNone/>
              <a:defRPr sz="2500" b="1"/>
            </a:lvl2pPr>
            <a:lvl3pPr marL="1142462" indent="0">
              <a:buNone/>
              <a:defRPr sz="2200" b="1"/>
            </a:lvl3pPr>
            <a:lvl4pPr marL="1713695" indent="0">
              <a:buNone/>
              <a:defRPr sz="2000" b="1"/>
            </a:lvl4pPr>
            <a:lvl5pPr marL="2284925" indent="0">
              <a:buNone/>
              <a:defRPr sz="2000" b="1"/>
            </a:lvl5pPr>
            <a:lvl6pPr marL="2856157" indent="0">
              <a:buNone/>
              <a:defRPr sz="2000" b="1"/>
            </a:lvl6pPr>
            <a:lvl7pPr marL="3427387" indent="0">
              <a:buNone/>
              <a:defRPr sz="2000" b="1"/>
            </a:lvl7pPr>
            <a:lvl8pPr marL="3998620" indent="0">
              <a:buNone/>
              <a:defRPr sz="2000" b="1"/>
            </a:lvl8pPr>
            <a:lvl9pPr marL="4569852" indent="0">
              <a:buNone/>
              <a:defRPr sz="2000" b="1"/>
            </a:lvl9pPr>
          </a:lstStyle>
          <a:p>
            <a:pPr lvl="0"/>
            <a:r>
              <a:rPr lang="tr-TR"/>
              <a:t>Asıl metin stillerini düzenlemek için tıklatın</a:t>
            </a:r>
          </a:p>
        </p:txBody>
      </p:sp>
      <p:sp>
        <p:nvSpPr>
          <p:cNvPr id="6" name="İçerik Yer Tutucusu 5"/>
          <p:cNvSpPr>
            <a:spLocks noGrp="1"/>
          </p:cNvSpPr>
          <p:nvPr>
            <p:ph sz="quarter" idx="4"/>
          </p:nvPr>
        </p:nvSpPr>
        <p:spPr>
          <a:xfrm>
            <a:off x="6501424" y="2283115"/>
            <a:ext cx="5657082" cy="4147938"/>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089D50C-19A5-4AE3-B809-37CAA7285A9A}" type="datetimeFigureOut">
              <a:rPr lang="tr-TR" smtClean="0"/>
              <a:t>7.09.2021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A12239F-7BD8-4AAE-915C-CA165DCEB870}" type="slidenum">
              <a:rPr lang="tr-TR" smtClean="0"/>
              <a:t>‹#›</a:t>
            </a:fld>
            <a:endParaRPr lang="tr-TR"/>
          </a:p>
        </p:txBody>
      </p:sp>
    </p:spTree>
    <p:extLst>
      <p:ext uri="{BB962C8B-B14F-4D97-AF65-F5344CB8AC3E}">
        <p14:creationId xmlns:p14="http://schemas.microsoft.com/office/powerpoint/2010/main" val="16534013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089D50C-19A5-4AE3-B809-37CAA7285A9A}" type="datetimeFigureOut">
              <a:rPr lang="tr-TR" smtClean="0"/>
              <a:t>7.09.2021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A12239F-7BD8-4AAE-915C-CA165DCEB870}" type="slidenum">
              <a:rPr lang="tr-TR" smtClean="0"/>
              <a:t>‹#›</a:t>
            </a:fld>
            <a:endParaRPr lang="tr-TR"/>
          </a:p>
        </p:txBody>
      </p:sp>
    </p:spTree>
    <p:extLst>
      <p:ext uri="{BB962C8B-B14F-4D97-AF65-F5344CB8AC3E}">
        <p14:creationId xmlns:p14="http://schemas.microsoft.com/office/powerpoint/2010/main" val="718980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89D50C-19A5-4AE3-B809-37CAA7285A9A}" type="datetimeFigureOut">
              <a:rPr lang="tr-TR" smtClean="0"/>
              <a:t>7.09.2021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12239F-7BD8-4AAE-915C-CA165DCEB870}" type="slidenum">
              <a:rPr lang="tr-TR" smtClean="0"/>
              <a:t>‹#›</a:t>
            </a:fld>
            <a:endParaRPr lang="tr-TR"/>
          </a:p>
        </p:txBody>
      </p:sp>
      <p:sp>
        <p:nvSpPr>
          <p:cNvPr id="12" name="Title 11"/>
          <p:cNvSpPr>
            <a:spLocks noGrp="1"/>
          </p:cNvSpPr>
          <p:nvPr>
            <p:ph type="title"/>
          </p:nvPr>
        </p:nvSpPr>
        <p:spPr/>
        <p:txBody>
          <a:bodyPr/>
          <a:lstStyle>
            <a:lvl1pPr>
              <a:defRPr>
                <a:solidFill>
                  <a:schemeClr val="tx2"/>
                </a:solidFill>
              </a:defRPr>
            </a:lvl1pPr>
          </a:lstStyle>
          <a:p>
            <a:r>
              <a:rPr lang="tr-TR"/>
              <a:t>Asıl başlık stili için tıklatın</a:t>
            </a:r>
            <a:endParaRPr lang="en-US" dirty="0"/>
          </a:p>
        </p:txBody>
      </p:sp>
      <p:grpSp>
        <p:nvGrpSpPr>
          <p:cNvPr id="13" name="Group 12"/>
          <p:cNvGrpSpPr/>
          <p:nvPr/>
        </p:nvGrpSpPr>
        <p:grpSpPr>
          <a:xfrm>
            <a:off x="1641211" y="1461506"/>
            <a:ext cx="9488400" cy="1123384"/>
            <a:chOff x="1172584" y="1381459"/>
            <a:chExt cx="6779110" cy="1070125"/>
          </a:xfrm>
        </p:grpSpPr>
        <p:sp>
          <p:nvSpPr>
            <p:cNvPr id="14" name="TextBox 13"/>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59883" y="2351775"/>
            <a:ext cx="5324145" cy="407001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0" name="Content Placeholder 9"/>
          <p:cNvSpPr>
            <a:spLocks noGrp="1"/>
          </p:cNvSpPr>
          <p:nvPr>
            <p:ph sz="quarter" idx="14"/>
          </p:nvPr>
        </p:nvSpPr>
        <p:spPr>
          <a:xfrm>
            <a:off x="6501598" y="2351775"/>
            <a:ext cx="5324145" cy="407001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089D50C-19A5-4AE3-B809-37CAA7285A9A}" type="datetimeFigureOut">
              <a:rPr lang="tr-TR" smtClean="0"/>
              <a:t>7.09.2021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A12239F-7BD8-4AAE-915C-CA165DCEB870}" type="slidenum">
              <a:rPr lang="tr-TR" smtClean="0"/>
              <a:t>‹#›</a:t>
            </a:fld>
            <a:endParaRPr lang="tr-TR"/>
          </a:p>
        </p:txBody>
      </p:sp>
    </p:spTree>
    <p:extLst>
      <p:ext uri="{BB962C8B-B14F-4D97-AF65-F5344CB8AC3E}">
        <p14:creationId xmlns:p14="http://schemas.microsoft.com/office/powerpoint/2010/main" val="3459549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39923" y="286639"/>
            <a:ext cx="4210594" cy="1219884"/>
          </a:xfrm>
        </p:spPr>
        <p:txBody>
          <a:bodyPr anchor="b"/>
          <a:lstStyle>
            <a:lvl1pPr algn="l">
              <a:defRPr sz="2500" b="1"/>
            </a:lvl1pPr>
          </a:lstStyle>
          <a:p>
            <a:r>
              <a:rPr lang="tr-TR"/>
              <a:t>Asıl başlık stili için tıklatın</a:t>
            </a:r>
          </a:p>
        </p:txBody>
      </p:sp>
      <p:sp>
        <p:nvSpPr>
          <p:cNvPr id="3" name="İçerik Yer Tutucusu 2"/>
          <p:cNvSpPr>
            <a:spLocks noGrp="1"/>
          </p:cNvSpPr>
          <p:nvPr>
            <p:ph idx="1"/>
          </p:nvPr>
        </p:nvSpPr>
        <p:spPr>
          <a:xfrm>
            <a:off x="5003830" y="286642"/>
            <a:ext cx="7154675" cy="6144414"/>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9923" y="1506525"/>
            <a:ext cx="4210594" cy="4924531"/>
          </a:xfrm>
        </p:spPr>
        <p:txBody>
          <a:bodyPr/>
          <a:lstStyle>
            <a:lvl1pPr marL="0" indent="0">
              <a:buNone/>
              <a:defRPr sz="1700"/>
            </a:lvl1pPr>
            <a:lvl2pPr marL="571233" indent="0">
              <a:buNone/>
              <a:defRPr sz="1500"/>
            </a:lvl2pPr>
            <a:lvl3pPr marL="1142462" indent="0">
              <a:buNone/>
              <a:defRPr sz="1200"/>
            </a:lvl3pPr>
            <a:lvl4pPr marL="1713695" indent="0">
              <a:buNone/>
              <a:defRPr sz="1100"/>
            </a:lvl4pPr>
            <a:lvl5pPr marL="2284925" indent="0">
              <a:buNone/>
              <a:defRPr sz="1100"/>
            </a:lvl5pPr>
            <a:lvl6pPr marL="2856157" indent="0">
              <a:buNone/>
              <a:defRPr sz="1100"/>
            </a:lvl6pPr>
            <a:lvl7pPr marL="3427387" indent="0">
              <a:buNone/>
              <a:defRPr sz="1100"/>
            </a:lvl7pPr>
            <a:lvl8pPr marL="3998620" indent="0">
              <a:buNone/>
              <a:defRPr sz="1100"/>
            </a:lvl8pPr>
            <a:lvl9pPr marL="4569852" indent="0">
              <a:buNone/>
              <a:defRPr sz="11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089D50C-19A5-4AE3-B809-37CAA7285A9A}" type="datetimeFigureOut">
              <a:rPr lang="tr-TR" smtClean="0"/>
              <a:t>7.09.2021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A12239F-7BD8-4AAE-915C-CA165DCEB870}" type="slidenum">
              <a:rPr lang="tr-TR" smtClean="0"/>
              <a:t>‹#›</a:t>
            </a:fld>
            <a:endParaRPr lang="tr-TR"/>
          </a:p>
        </p:txBody>
      </p:sp>
    </p:spTree>
    <p:extLst>
      <p:ext uri="{BB962C8B-B14F-4D97-AF65-F5344CB8AC3E}">
        <p14:creationId xmlns:p14="http://schemas.microsoft.com/office/powerpoint/2010/main" val="8722412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508581" y="5039519"/>
            <a:ext cx="7679055" cy="594944"/>
          </a:xfrm>
        </p:spPr>
        <p:txBody>
          <a:bodyPr anchor="b"/>
          <a:lstStyle>
            <a:lvl1pPr algn="l">
              <a:defRPr sz="2500" b="1"/>
            </a:lvl1pPr>
          </a:lstStyle>
          <a:p>
            <a:r>
              <a:rPr lang="tr-TR"/>
              <a:t>Asıl başlık stili için tıklatın</a:t>
            </a:r>
          </a:p>
        </p:txBody>
      </p:sp>
      <p:sp>
        <p:nvSpPr>
          <p:cNvPr id="3" name="Resim Yer Tutucusu 2"/>
          <p:cNvSpPr>
            <a:spLocks noGrp="1"/>
          </p:cNvSpPr>
          <p:nvPr>
            <p:ph type="pic" idx="1"/>
          </p:nvPr>
        </p:nvSpPr>
        <p:spPr>
          <a:xfrm>
            <a:off x="2508581" y="643272"/>
            <a:ext cx="7679055" cy="4319588"/>
          </a:xfrm>
        </p:spPr>
        <p:txBody>
          <a:bodyPr/>
          <a:lstStyle>
            <a:lvl1pPr marL="0" indent="0">
              <a:buNone/>
              <a:defRPr sz="4000"/>
            </a:lvl1pPr>
            <a:lvl2pPr marL="571233" indent="0">
              <a:buNone/>
              <a:defRPr sz="3500"/>
            </a:lvl2pPr>
            <a:lvl3pPr marL="1142462" indent="0">
              <a:buNone/>
              <a:defRPr sz="3000"/>
            </a:lvl3pPr>
            <a:lvl4pPr marL="1713695" indent="0">
              <a:buNone/>
              <a:defRPr sz="2500"/>
            </a:lvl4pPr>
            <a:lvl5pPr marL="2284925" indent="0">
              <a:buNone/>
              <a:defRPr sz="2500"/>
            </a:lvl5pPr>
            <a:lvl6pPr marL="2856157" indent="0">
              <a:buNone/>
              <a:defRPr sz="2500"/>
            </a:lvl6pPr>
            <a:lvl7pPr marL="3427387" indent="0">
              <a:buNone/>
              <a:defRPr sz="2500"/>
            </a:lvl7pPr>
            <a:lvl8pPr marL="3998620" indent="0">
              <a:buNone/>
              <a:defRPr sz="2500"/>
            </a:lvl8pPr>
            <a:lvl9pPr marL="4569852" indent="0">
              <a:buNone/>
              <a:defRPr sz="2500"/>
            </a:lvl9pPr>
          </a:lstStyle>
          <a:p>
            <a:endParaRPr lang="tr-TR"/>
          </a:p>
        </p:txBody>
      </p:sp>
      <p:sp>
        <p:nvSpPr>
          <p:cNvPr id="4" name="Metin Yer Tutucusu 3"/>
          <p:cNvSpPr>
            <a:spLocks noGrp="1"/>
          </p:cNvSpPr>
          <p:nvPr>
            <p:ph type="body" sz="half" idx="2"/>
          </p:nvPr>
        </p:nvSpPr>
        <p:spPr>
          <a:xfrm>
            <a:off x="2508581" y="5634465"/>
            <a:ext cx="7679055" cy="844919"/>
          </a:xfrm>
        </p:spPr>
        <p:txBody>
          <a:bodyPr/>
          <a:lstStyle>
            <a:lvl1pPr marL="0" indent="0">
              <a:buNone/>
              <a:defRPr sz="1700"/>
            </a:lvl1pPr>
            <a:lvl2pPr marL="571233" indent="0">
              <a:buNone/>
              <a:defRPr sz="1500"/>
            </a:lvl2pPr>
            <a:lvl3pPr marL="1142462" indent="0">
              <a:buNone/>
              <a:defRPr sz="1200"/>
            </a:lvl3pPr>
            <a:lvl4pPr marL="1713695" indent="0">
              <a:buNone/>
              <a:defRPr sz="1100"/>
            </a:lvl4pPr>
            <a:lvl5pPr marL="2284925" indent="0">
              <a:buNone/>
              <a:defRPr sz="1100"/>
            </a:lvl5pPr>
            <a:lvl6pPr marL="2856157" indent="0">
              <a:buNone/>
              <a:defRPr sz="1100"/>
            </a:lvl6pPr>
            <a:lvl7pPr marL="3427387" indent="0">
              <a:buNone/>
              <a:defRPr sz="1100"/>
            </a:lvl7pPr>
            <a:lvl8pPr marL="3998620" indent="0">
              <a:buNone/>
              <a:defRPr sz="1100"/>
            </a:lvl8pPr>
            <a:lvl9pPr marL="4569852" indent="0">
              <a:buNone/>
              <a:defRPr sz="11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089D50C-19A5-4AE3-B809-37CAA7285A9A}" type="datetimeFigureOut">
              <a:rPr lang="tr-TR" smtClean="0"/>
              <a:t>7.09.2021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A12239F-7BD8-4AAE-915C-CA165DCEB870}" type="slidenum">
              <a:rPr lang="tr-TR" smtClean="0"/>
              <a:t>‹#›</a:t>
            </a:fld>
            <a:endParaRPr lang="tr-TR"/>
          </a:p>
        </p:txBody>
      </p:sp>
    </p:spTree>
    <p:extLst>
      <p:ext uri="{BB962C8B-B14F-4D97-AF65-F5344CB8AC3E}">
        <p14:creationId xmlns:p14="http://schemas.microsoft.com/office/powerpoint/2010/main" val="28333768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089D50C-19A5-4AE3-B809-37CAA7285A9A}" type="datetimeFigureOut">
              <a:rPr lang="tr-TR" smtClean="0"/>
              <a:t>7.09.2021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12239F-7BD8-4AAE-915C-CA165DCEB870}" type="slidenum">
              <a:rPr lang="tr-TR" smtClean="0"/>
              <a:t>‹#›</a:t>
            </a:fld>
            <a:endParaRPr lang="tr-TR"/>
          </a:p>
        </p:txBody>
      </p:sp>
    </p:spTree>
    <p:extLst>
      <p:ext uri="{BB962C8B-B14F-4D97-AF65-F5344CB8AC3E}">
        <p14:creationId xmlns:p14="http://schemas.microsoft.com/office/powerpoint/2010/main" val="31225661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12987295" y="303304"/>
            <a:ext cx="4030615" cy="6447719"/>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95448" y="303304"/>
            <a:ext cx="11878538" cy="644771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089D50C-19A5-4AE3-B809-37CAA7285A9A}" type="datetimeFigureOut">
              <a:rPr lang="tr-TR" smtClean="0"/>
              <a:t>7.09.2021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12239F-7BD8-4AAE-915C-CA165DCEB870}" type="slidenum">
              <a:rPr lang="tr-TR" smtClean="0"/>
              <a:t>‹#›</a:t>
            </a:fld>
            <a:endParaRPr lang="tr-TR"/>
          </a:p>
        </p:txBody>
      </p:sp>
    </p:spTree>
    <p:extLst>
      <p:ext uri="{BB962C8B-B14F-4D97-AF65-F5344CB8AC3E}">
        <p14:creationId xmlns:p14="http://schemas.microsoft.com/office/powerpoint/2010/main" val="1417910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1471819" y="2351776"/>
            <a:ext cx="4818229" cy="691134"/>
          </a:xfrm>
        </p:spPr>
        <p:txBody>
          <a:bodyPr anchor="b"/>
          <a:lstStyle>
            <a:lvl1pPr marL="0" indent="0" algn="ctr">
              <a:buNone/>
              <a:defRPr sz="3000" b="0">
                <a:solidFill>
                  <a:schemeClr val="tx2"/>
                </a:solidFill>
              </a:defRPr>
            </a:lvl1pPr>
            <a:lvl2pPr marL="571298" indent="0">
              <a:buNone/>
              <a:defRPr sz="2500" b="1"/>
            </a:lvl2pPr>
            <a:lvl3pPr marL="1142594" indent="0">
              <a:buNone/>
              <a:defRPr sz="2200" b="1"/>
            </a:lvl3pPr>
            <a:lvl4pPr marL="1713892" indent="0">
              <a:buNone/>
              <a:defRPr sz="2000" b="1"/>
            </a:lvl4pPr>
            <a:lvl5pPr marL="2285188" indent="0">
              <a:buNone/>
              <a:defRPr sz="2000" b="1"/>
            </a:lvl5pPr>
            <a:lvl6pPr marL="2856486" indent="0">
              <a:buNone/>
              <a:defRPr sz="2000" b="1"/>
            </a:lvl6pPr>
            <a:lvl7pPr marL="3427782" indent="0">
              <a:buNone/>
              <a:defRPr sz="2000" b="1"/>
            </a:lvl7pPr>
            <a:lvl8pPr marL="3999080" indent="0">
              <a:buNone/>
              <a:defRPr sz="2000" b="1"/>
            </a:lvl8pPr>
            <a:lvl9pPr marL="4570377" indent="0">
              <a:buNone/>
              <a:defRPr sz="2000" b="1"/>
            </a:lvl9pPr>
          </a:lstStyle>
          <a:p>
            <a:pPr lvl="0"/>
            <a:r>
              <a:rPr lang="tr-TR"/>
              <a:t>Asıl metin stillerini düzenlemek için tıklatın</a:t>
            </a:r>
          </a:p>
        </p:txBody>
      </p:sp>
      <p:sp>
        <p:nvSpPr>
          <p:cNvPr id="4" name="Content Placeholder 3"/>
          <p:cNvSpPr>
            <a:spLocks noGrp="1"/>
          </p:cNvSpPr>
          <p:nvPr>
            <p:ph sz="half" idx="2"/>
          </p:nvPr>
        </p:nvSpPr>
        <p:spPr>
          <a:xfrm>
            <a:off x="963644" y="3094293"/>
            <a:ext cx="5324145" cy="3330882"/>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001492" y="2351776"/>
            <a:ext cx="4825006" cy="691134"/>
          </a:xfrm>
        </p:spPr>
        <p:txBody>
          <a:bodyPr anchor="b"/>
          <a:lstStyle>
            <a:lvl1pPr marL="0" indent="0" algn="ctr">
              <a:buNone/>
              <a:defRPr sz="3000" b="0">
                <a:solidFill>
                  <a:schemeClr val="tx2"/>
                </a:solidFill>
              </a:defRPr>
            </a:lvl1pPr>
            <a:lvl2pPr marL="571298" indent="0">
              <a:buNone/>
              <a:defRPr sz="2500" b="1"/>
            </a:lvl2pPr>
            <a:lvl3pPr marL="1142594" indent="0">
              <a:buNone/>
              <a:defRPr sz="2200" b="1"/>
            </a:lvl3pPr>
            <a:lvl4pPr marL="1713892" indent="0">
              <a:buNone/>
              <a:defRPr sz="2000" b="1"/>
            </a:lvl4pPr>
            <a:lvl5pPr marL="2285188" indent="0">
              <a:buNone/>
              <a:defRPr sz="2000" b="1"/>
            </a:lvl5pPr>
            <a:lvl6pPr marL="2856486" indent="0">
              <a:buNone/>
              <a:defRPr sz="2000" b="1"/>
            </a:lvl6pPr>
            <a:lvl7pPr marL="3427782" indent="0">
              <a:buNone/>
              <a:defRPr sz="2000" b="1"/>
            </a:lvl7pPr>
            <a:lvl8pPr marL="3999080" indent="0">
              <a:buNone/>
              <a:defRPr sz="2000" b="1"/>
            </a:lvl8pPr>
            <a:lvl9pPr marL="4570377" indent="0">
              <a:buNone/>
              <a:defRPr sz="2000" b="1"/>
            </a:lvl9pPr>
          </a:lstStyle>
          <a:p>
            <a:pPr lvl="0"/>
            <a:r>
              <a:rPr lang="tr-TR"/>
              <a:t>Asıl metin stillerini düzenlemek için tıklatın</a:t>
            </a:r>
          </a:p>
        </p:txBody>
      </p:sp>
      <p:sp>
        <p:nvSpPr>
          <p:cNvPr id="6" name="Content Placeholder 5"/>
          <p:cNvSpPr>
            <a:spLocks noGrp="1"/>
          </p:cNvSpPr>
          <p:nvPr>
            <p:ph sz="quarter" idx="4"/>
          </p:nvPr>
        </p:nvSpPr>
        <p:spPr>
          <a:xfrm>
            <a:off x="6501423" y="3090905"/>
            <a:ext cx="5318300" cy="3330882"/>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089D50C-19A5-4AE3-B809-37CAA7285A9A}" type="datetimeFigureOut">
              <a:rPr lang="tr-TR" smtClean="0"/>
              <a:t>7.09.2021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A12239F-7BD8-4AAE-915C-CA165DCEB870}" type="slidenum">
              <a:rPr lang="tr-TR" smtClean="0"/>
              <a:t>‹#›</a:t>
            </a:fld>
            <a:endParaRPr lang="tr-TR"/>
          </a:p>
        </p:txBody>
      </p:sp>
      <p:grpSp>
        <p:nvGrpSpPr>
          <p:cNvPr id="14" name="Group 13"/>
          <p:cNvGrpSpPr/>
          <p:nvPr/>
        </p:nvGrpSpPr>
        <p:grpSpPr>
          <a:xfrm>
            <a:off x="1641211" y="1461506"/>
            <a:ext cx="9488400" cy="1123384"/>
            <a:chOff x="1172584" y="1381459"/>
            <a:chExt cx="6779110" cy="1070125"/>
          </a:xfrm>
        </p:grpSpPr>
        <p:sp>
          <p:nvSpPr>
            <p:cNvPr id="16" name="TextBox 15"/>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5089D50C-19A5-4AE3-B809-37CAA7285A9A}" type="datetimeFigureOut">
              <a:rPr lang="tr-TR" smtClean="0"/>
              <a:t>7.09.2021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A12239F-7BD8-4AAE-915C-CA165DCEB870}" type="slidenum">
              <a:rPr lang="tr-TR" smtClean="0"/>
              <a:t>‹#›</a:t>
            </a:fld>
            <a:endParaRPr lang="tr-TR"/>
          </a:p>
        </p:txBody>
      </p:sp>
      <p:grpSp>
        <p:nvGrpSpPr>
          <p:cNvPr id="10" name="Group 9"/>
          <p:cNvGrpSpPr/>
          <p:nvPr/>
        </p:nvGrpSpPr>
        <p:grpSpPr>
          <a:xfrm>
            <a:off x="1641211" y="1461506"/>
            <a:ext cx="9488400" cy="1123384"/>
            <a:chOff x="1172584" y="1381459"/>
            <a:chExt cx="6779110" cy="1070125"/>
          </a:xfrm>
        </p:grpSpPr>
        <p:sp>
          <p:nvSpPr>
            <p:cNvPr id="14" name="TextBox 13"/>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9D50C-19A5-4AE3-B809-37CAA7285A9A}" type="datetimeFigureOut">
              <a:rPr lang="tr-TR" smtClean="0"/>
              <a:t>7.09.2021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A12239F-7BD8-4AAE-915C-CA165DCEB8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46663" y="1761717"/>
            <a:ext cx="4790288" cy="1980830"/>
          </a:xfrm>
        </p:spPr>
        <p:txBody>
          <a:bodyPr anchor="b"/>
          <a:lstStyle>
            <a:lvl1pPr algn="l">
              <a:defRPr sz="3500" b="0"/>
            </a:lvl1pPr>
          </a:lstStyle>
          <a:p>
            <a:r>
              <a:rPr lang="tr-TR"/>
              <a:t>Asıl başlık stili için tıklatın</a:t>
            </a:r>
            <a:endParaRPr lang="en-US"/>
          </a:p>
        </p:txBody>
      </p:sp>
      <p:sp>
        <p:nvSpPr>
          <p:cNvPr id="3" name="Content Placeholder 2"/>
          <p:cNvSpPr>
            <a:spLocks noGrp="1"/>
          </p:cNvSpPr>
          <p:nvPr>
            <p:ph idx="1"/>
          </p:nvPr>
        </p:nvSpPr>
        <p:spPr>
          <a:xfrm>
            <a:off x="968562" y="587240"/>
            <a:ext cx="5761904" cy="5843815"/>
          </a:xfrm>
        </p:spPr>
        <p:txBody>
          <a:bodyPr anchor="ctr"/>
          <a:lstStyle>
            <a:lvl1pPr>
              <a:defRPr sz="3000"/>
            </a:lvl1pPr>
            <a:lvl2pPr>
              <a:defRPr sz="2700"/>
            </a:lvl2pPr>
            <a:lvl3pPr>
              <a:defRPr sz="2500"/>
            </a:lvl3pPr>
            <a:lvl4pPr>
              <a:defRPr sz="2200"/>
            </a:lvl4pPr>
            <a:lvl5pPr>
              <a:defRPr sz="2000"/>
            </a:lvl5pPr>
            <a:lvl6pPr>
              <a:defRPr sz="2500"/>
            </a:lvl6pPr>
            <a:lvl7pPr>
              <a:defRPr sz="2500"/>
            </a:lvl7pPr>
            <a:lvl8pPr>
              <a:defRPr sz="2500"/>
            </a:lvl8pPr>
            <a:lvl9pPr>
              <a:defRPr sz="2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46663" y="3783170"/>
            <a:ext cx="4775230" cy="2642571"/>
          </a:xfrm>
        </p:spPr>
        <p:txBody>
          <a:bodyPr>
            <a:normAutofit/>
          </a:bodyPr>
          <a:lstStyle>
            <a:lvl1pPr marL="0" indent="0">
              <a:buNone/>
              <a:defRPr sz="2000"/>
            </a:lvl1pPr>
            <a:lvl2pPr marL="571298" indent="0">
              <a:buNone/>
              <a:defRPr sz="1500"/>
            </a:lvl2pPr>
            <a:lvl3pPr marL="1142594" indent="0">
              <a:buNone/>
              <a:defRPr sz="1200"/>
            </a:lvl3pPr>
            <a:lvl4pPr marL="1713892" indent="0">
              <a:buNone/>
              <a:defRPr sz="1100"/>
            </a:lvl4pPr>
            <a:lvl5pPr marL="2285188" indent="0">
              <a:buNone/>
              <a:defRPr sz="1100"/>
            </a:lvl5pPr>
            <a:lvl6pPr marL="2856486" indent="0">
              <a:buNone/>
              <a:defRPr sz="1100"/>
            </a:lvl6pPr>
            <a:lvl7pPr marL="3427782" indent="0">
              <a:buNone/>
              <a:defRPr sz="1100"/>
            </a:lvl7pPr>
            <a:lvl8pPr marL="3999080" indent="0">
              <a:buNone/>
              <a:defRPr sz="1100"/>
            </a:lvl8pPr>
            <a:lvl9pPr marL="4570377" indent="0">
              <a:buNone/>
              <a:defRPr sz="11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089D50C-19A5-4AE3-B809-37CAA7285A9A}" type="datetimeFigureOut">
              <a:rPr lang="tr-TR" smtClean="0"/>
              <a:t>7.09.2021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12239F-7BD8-4AAE-915C-CA165DCEB870}"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48590" y="4901179"/>
            <a:ext cx="10871133" cy="676816"/>
          </a:xfrm>
        </p:spPr>
        <p:txBody>
          <a:bodyPr anchor="b"/>
          <a:lstStyle>
            <a:lvl1pPr algn="ctr">
              <a:defRPr sz="3500" b="0"/>
            </a:lvl1pPr>
          </a:lstStyle>
          <a:p>
            <a:r>
              <a:rPr lang="tr-TR"/>
              <a:t>Asıl başlık stili için tıklatın</a:t>
            </a:r>
            <a:endParaRPr lang="en-US"/>
          </a:p>
        </p:txBody>
      </p:sp>
      <p:sp>
        <p:nvSpPr>
          <p:cNvPr id="3" name="Picture Placeholder 2"/>
          <p:cNvSpPr>
            <a:spLocks noGrp="1"/>
          </p:cNvSpPr>
          <p:nvPr>
            <p:ph type="pic" idx="1"/>
          </p:nvPr>
        </p:nvSpPr>
        <p:spPr>
          <a:xfrm rot="240000">
            <a:off x="3056552" y="700159"/>
            <a:ext cx="6679361" cy="3777084"/>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4000"/>
            </a:lvl1pPr>
            <a:lvl2pPr marL="571298" indent="0">
              <a:buNone/>
              <a:defRPr sz="3500"/>
            </a:lvl2pPr>
            <a:lvl3pPr marL="1142594" indent="0">
              <a:buNone/>
              <a:defRPr sz="3000"/>
            </a:lvl3pPr>
            <a:lvl4pPr marL="1713892" indent="0">
              <a:buNone/>
              <a:defRPr sz="2500"/>
            </a:lvl4pPr>
            <a:lvl5pPr marL="2285188" indent="0">
              <a:buNone/>
              <a:defRPr sz="2500"/>
            </a:lvl5pPr>
            <a:lvl6pPr marL="2856486" indent="0">
              <a:buNone/>
              <a:defRPr sz="2500"/>
            </a:lvl6pPr>
            <a:lvl7pPr marL="3427782" indent="0">
              <a:buNone/>
              <a:defRPr sz="2500"/>
            </a:lvl7pPr>
            <a:lvl8pPr marL="3999080" indent="0">
              <a:buNone/>
              <a:defRPr sz="2500"/>
            </a:lvl8pPr>
            <a:lvl9pPr marL="4570377" indent="0">
              <a:buNone/>
              <a:defRPr sz="2500"/>
            </a:lvl9pPr>
          </a:lstStyle>
          <a:p>
            <a:r>
              <a:rPr lang="tr-TR"/>
              <a:t>Resim eklemek için simgeyi tıklatın</a:t>
            </a:r>
            <a:endParaRPr lang="en-US" dirty="0"/>
          </a:p>
        </p:txBody>
      </p:sp>
      <p:sp>
        <p:nvSpPr>
          <p:cNvPr id="4" name="Text Placeholder 3"/>
          <p:cNvSpPr>
            <a:spLocks noGrp="1"/>
          </p:cNvSpPr>
          <p:nvPr>
            <p:ph type="body" sz="half" idx="2"/>
          </p:nvPr>
        </p:nvSpPr>
        <p:spPr>
          <a:xfrm>
            <a:off x="963646" y="5589289"/>
            <a:ext cx="10856076" cy="844919"/>
          </a:xfrm>
        </p:spPr>
        <p:txBody>
          <a:bodyPr>
            <a:normAutofit/>
          </a:bodyPr>
          <a:lstStyle>
            <a:lvl1pPr marL="0" indent="0" algn="ctr">
              <a:buNone/>
              <a:defRPr sz="2000"/>
            </a:lvl1pPr>
            <a:lvl2pPr marL="571298" indent="0">
              <a:buNone/>
              <a:defRPr sz="1500"/>
            </a:lvl2pPr>
            <a:lvl3pPr marL="1142594" indent="0">
              <a:buNone/>
              <a:defRPr sz="1200"/>
            </a:lvl3pPr>
            <a:lvl4pPr marL="1713892" indent="0">
              <a:buNone/>
              <a:defRPr sz="1100"/>
            </a:lvl4pPr>
            <a:lvl5pPr marL="2285188" indent="0">
              <a:buNone/>
              <a:defRPr sz="1100"/>
            </a:lvl5pPr>
            <a:lvl6pPr marL="2856486" indent="0">
              <a:buNone/>
              <a:defRPr sz="1100"/>
            </a:lvl6pPr>
            <a:lvl7pPr marL="3427782" indent="0">
              <a:buNone/>
              <a:defRPr sz="1100"/>
            </a:lvl7pPr>
            <a:lvl8pPr marL="3999080" indent="0">
              <a:buNone/>
              <a:defRPr sz="1100"/>
            </a:lvl8pPr>
            <a:lvl9pPr marL="4570377" indent="0">
              <a:buNone/>
              <a:defRPr sz="11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089D50C-19A5-4AE3-B809-37CAA7285A9A}" type="datetimeFigureOut">
              <a:rPr lang="tr-TR" smtClean="0"/>
              <a:t>7.09.2021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12239F-7BD8-4AAE-915C-CA165DCEB8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12798425" cy="7199313"/>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4260" tIns="57130" rIns="114260" bIns="57130" rtlCol="0" anchor="ctr"/>
          <a:lstStyle/>
          <a:p>
            <a:pPr algn="ctr"/>
            <a:endParaRPr lang="en-US"/>
          </a:p>
        </p:txBody>
      </p:sp>
      <p:sp>
        <p:nvSpPr>
          <p:cNvPr id="2" name="Title Placeholder 1"/>
          <p:cNvSpPr>
            <a:spLocks noGrp="1"/>
          </p:cNvSpPr>
          <p:nvPr>
            <p:ph type="title"/>
          </p:nvPr>
        </p:nvSpPr>
        <p:spPr>
          <a:xfrm>
            <a:off x="963649" y="598533"/>
            <a:ext cx="10856075" cy="1106719"/>
          </a:xfrm>
          <a:prstGeom prst="rect">
            <a:avLst/>
          </a:prstGeom>
        </p:spPr>
        <p:txBody>
          <a:bodyPr vert="horz" lIns="114260" tIns="57130" rIns="114260" bIns="57130"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978705" y="2360246"/>
            <a:ext cx="10841018" cy="4070808"/>
          </a:xfrm>
          <a:prstGeom prst="rect">
            <a:avLst/>
          </a:prstGeom>
        </p:spPr>
        <p:txBody>
          <a:bodyPr vert="horz" lIns="114260" tIns="57130" rIns="114260" bIns="5713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04404" y="6468090"/>
            <a:ext cx="2986299" cy="383297"/>
          </a:xfrm>
          <a:prstGeom prst="rect">
            <a:avLst/>
          </a:prstGeom>
        </p:spPr>
        <p:txBody>
          <a:bodyPr vert="horz" lIns="114260" tIns="57130" rIns="114260" bIns="57130" rtlCol="0" anchor="ctr"/>
          <a:lstStyle>
            <a:lvl1pPr algn="l">
              <a:defRPr sz="1500">
                <a:solidFill>
                  <a:schemeClr val="tx2"/>
                </a:solidFill>
              </a:defRPr>
            </a:lvl1pPr>
          </a:lstStyle>
          <a:p>
            <a:fld id="{5089D50C-19A5-4AE3-B809-37CAA7285A9A}" type="datetimeFigureOut">
              <a:rPr lang="tr-TR" smtClean="0"/>
              <a:t>7.09.2021</a:t>
            </a:fld>
            <a:endParaRPr lang="tr-TR"/>
          </a:p>
        </p:txBody>
      </p:sp>
      <p:sp>
        <p:nvSpPr>
          <p:cNvPr id="5" name="Footer Placeholder 4"/>
          <p:cNvSpPr>
            <a:spLocks noGrp="1"/>
          </p:cNvSpPr>
          <p:nvPr>
            <p:ph type="ftr" sz="quarter" idx="3"/>
          </p:nvPr>
        </p:nvSpPr>
        <p:spPr>
          <a:xfrm>
            <a:off x="4372795" y="6468090"/>
            <a:ext cx="4052835" cy="383297"/>
          </a:xfrm>
          <a:prstGeom prst="rect">
            <a:avLst/>
          </a:prstGeom>
        </p:spPr>
        <p:txBody>
          <a:bodyPr vert="horz" lIns="114260" tIns="57130" rIns="114260" bIns="57130" rtlCol="0" anchor="ctr"/>
          <a:lstStyle>
            <a:lvl1pPr algn="ctr">
              <a:defRPr sz="1500">
                <a:solidFill>
                  <a:schemeClr val="tx2"/>
                </a:solidFill>
              </a:defRPr>
            </a:lvl1pPr>
          </a:lstStyle>
          <a:p>
            <a:endParaRPr lang="tr-TR"/>
          </a:p>
        </p:txBody>
      </p:sp>
      <p:sp>
        <p:nvSpPr>
          <p:cNvPr id="6" name="Slide Number Placeholder 5"/>
          <p:cNvSpPr>
            <a:spLocks noGrp="1"/>
          </p:cNvSpPr>
          <p:nvPr>
            <p:ph type="sldNum" sz="quarter" idx="4"/>
          </p:nvPr>
        </p:nvSpPr>
        <p:spPr>
          <a:xfrm>
            <a:off x="9292664" y="6468090"/>
            <a:ext cx="2986299" cy="383297"/>
          </a:xfrm>
          <a:prstGeom prst="rect">
            <a:avLst/>
          </a:prstGeom>
        </p:spPr>
        <p:txBody>
          <a:bodyPr vert="horz" lIns="114260" tIns="57130" rIns="114260" bIns="57130" rtlCol="0" anchor="ctr"/>
          <a:lstStyle>
            <a:lvl1pPr algn="r">
              <a:defRPr sz="1500">
                <a:solidFill>
                  <a:schemeClr val="tx2"/>
                </a:solidFill>
              </a:defRPr>
            </a:lvl1pPr>
          </a:lstStyle>
          <a:p>
            <a:fld id="{2A12239F-7BD8-4AAE-915C-CA165DCEB8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142594" rtl="0" eaLnBrk="1" latinLnBrk="0" hangingPunct="1">
        <a:spcBef>
          <a:spcPct val="0"/>
        </a:spcBef>
        <a:buNone/>
        <a:defRPr sz="67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038" indent="-457038" algn="l" defTabSz="1142594" rtl="0" eaLnBrk="1" latinLnBrk="0" hangingPunct="1">
        <a:spcBef>
          <a:spcPct val="20000"/>
        </a:spcBef>
        <a:buClr>
          <a:schemeClr val="accent1"/>
        </a:buClr>
        <a:buFont typeface="Wingdings" pitchFamily="2" charset="2"/>
        <a:buChar char=""/>
        <a:defRPr sz="3000" kern="1200">
          <a:solidFill>
            <a:schemeClr val="tx1">
              <a:lumMod val="85000"/>
              <a:lumOff val="15000"/>
            </a:schemeClr>
          </a:solidFill>
          <a:latin typeface="+mn-lt"/>
          <a:ea typeface="+mn-ea"/>
          <a:cs typeface="+mn-cs"/>
        </a:defRPr>
      </a:lvl1pPr>
      <a:lvl2pPr marL="971206" indent="-457038" algn="l" defTabSz="1142594" rtl="0" eaLnBrk="1" latinLnBrk="0" hangingPunct="1">
        <a:spcBef>
          <a:spcPct val="20000"/>
        </a:spcBef>
        <a:buClr>
          <a:schemeClr val="accent1"/>
        </a:buClr>
        <a:buFont typeface="Wingdings" pitchFamily="2" charset="2"/>
        <a:buChar char=""/>
        <a:defRPr sz="2700" kern="1200">
          <a:solidFill>
            <a:schemeClr val="tx1">
              <a:lumMod val="85000"/>
              <a:lumOff val="15000"/>
            </a:schemeClr>
          </a:solidFill>
          <a:latin typeface="+mn-lt"/>
          <a:ea typeface="+mn-ea"/>
          <a:cs typeface="+mn-cs"/>
        </a:defRPr>
      </a:lvl2pPr>
      <a:lvl3pPr marL="1428242" indent="-457038" algn="l" defTabSz="1142594" rtl="0" eaLnBrk="1" latinLnBrk="0" hangingPunct="1">
        <a:spcBef>
          <a:spcPct val="20000"/>
        </a:spcBef>
        <a:buClr>
          <a:schemeClr val="accent1"/>
        </a:buClr>
        <a:buFont typeface="Wingdings" pitchFamily="2" charset="2"/>
        <a:buChar char=""/>
        <a:defRPr sz="2500" kern="1200">
          <a:solidFill>
            <a:schemeClr val="tx1">
              <a:lumMod val="85000"/>
              <a:lumOff val="15000"/>
            </a:schemeClr>
          </a:solidFill>
          <a:latin typeface="+mn-lt"/>
          <a:ea typeface="+mn-ea"/>
          <a:cs typeface="+mn-cs"/>
        </a:defRPr>
      </a:lvl3pPr>
      <a:lvl4pPr marL="1885280" indent="-399908" algn="l" defTabSz="1142594"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4pPr>
      <a:lvl5pPr marL="2285188" indent="-399908" algn="l" defTabSz="1142594"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5pPr>
      <a:lvl6pPr marL="2685097" indent="-342779" algn="l" defTabSz="1142594"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6pPr>
      <a:lvl7pPr marL="3085004" indent="-342779" algn="l" defTabSz="1142594"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7pPr>
      <a:lvl8pPr marL="3484912" indent="-342779" algn="l" defTabSz="1142594"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8pPr>
      <a:lvl9pPr marL="3884820" indent="-342779" algn="l" defTabSz="1142594"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9pPr>
    </p:bodyStyle>
    <p:otherStyle>
      <a:defPPr>
        <a:defRPr lang="en-US"/>
      </a:defPPr>
      <a:lvl1pPr marL="0" algn="l" defTabSz="1142594" rtl="0" eaLnBrk="1" latinLnBrk="0" hangingPunct="1">
        <a:defRPr sz="2200" kern="1200">
          <a:solidFill>
            <a:schemeClr val="tx1"/>
          </a:solidFill>
          <a:latin typeface="+mn-lt"/>
          <a:ea typeface="+mn-ea"/>
          <a:cs typeface="+mn-cs"/>
        </a:defRPr>
      </a:lvl1pPr>
      <a:lvl2pPr marL="571298" algn="l" defTabSz="1142594" rtl="0" eaLnBrk="1" latinLnBrk="0" hangingPunct="1">
        <a:defRPr sz="2200" kern="1200">
          <a:solidFill>
            <a:schemeClr val="tx1"/>
          </a:solidFill>
          <a:latin typeface="+mn-lt"/>
          <a:ea typeface="+mn-ea"/>
          <a:cs typeface="+mn-cs"/>
        </a:defRPr>
      </a:lvl2pPr>
      <a:lvl3pPr marL="1142594" algn="l" defTabSz="1142594" rtl="0" eaLnBrk="1" latinLnBrk="0" hangingPunct="1">
        <a:defRPr sz="2200" kern="1200">
          <a:solidFill>
            <a:schemeClr val="tx1"/>
          </a:solidFill>
          <a:latin typeface="+mn-lt"/>
          <a:ea typeface="+mn-ea"/>
          <a:cs typeface="+mn-cs"/>
        </a:defRPr>
      </a:lvl3pPr>
      <a:lvl4pPr marL="1713892" algn="l" defTabSz="1142594" rtl="0" eaLnBrk="1" latinLnBrk="0" hangingPunct="1">
        <a:defRPr sz="2200" kern="1200">
          <a:solidFill>
            <a:schemeClr val="tx1"/>
          </a:solidFill>
          <a:latin typeface="+mn-lt"/>
          <a:ea typeface="+mn-ea"/>
          <a:cs typeface="+mn-cs"/>
        </a:defRPr>
      </a:lvl4pPr>
      <a:lvl5pPr marL="2285188" algn="l" defTabSz="1142594" rtl="0" eaLnBrk="1" latinLnBrk="0" hangingPunct="1">
        <a:defRPr sz="2200" kern="1200">
          <a:solidFill>
            <a:schemeClr val="tx1"/>
          </a:solidFill>
          <a:latin typeface="+mn-lt"/>
          <a:ea typeface="+mn-ea"/>
          <a:cs typeface="+mn-cs"/>
        </a:defRPr>
      </a:lvl5pPr>
      <a:lvl6pPr marL="2856486" algn="l" defTabSz="1142594" rtl="0" eaLnBrk="1" latinLnBrk="0" hangingPunct="1">
        <a:defRPr sz="2200" kern="1200">
          <a:solidFill>
            <a:schemeClr val="tx1"/>
          </a:solidFill>
          <a:latin typeface="+mn-lt"/>
          <a:ea typeface="+mn-ea"/>
          <a:cs typeface="+mn-cs"/>
        </a:defRPr>
      </a:lvl6pPr>
      <a:lvl7pPr marL="3427782" algn="l" defTabSz="1142594" rtl="0" eaLnBrk="1" latinLnBrk="0" hangingPunct="1">
        <a:defRPr sz="2200" kern="1200">
          <a:solidFill>
            <a:schemeClr val="tx1"/>
          </a:solidFill>
          <a:latin typeface="+mn-lt"/>
          <a:ea typeface="+mn-ea"/>
          <a:cs typeface="+mn-cs"/>
        </a:defRPr>
      </a:lvl7pPr>
      <a:lvl8pPr marL="3999080" algn="l" defTabSz="1142594" rtl="0" eaLnBrk="1" latinLnBrk="0" hangingPunct="1">
        <a:defRPr sz="2200" kern="1200">
          <a:solidFill>
            <a:schemeClr val="tx1"/>
          </a:solidFill>
          <a:latin typeface="+mn-lt"/>
          <a:ea typeface="+mn-ea"/>
          <a:cs typeface="+mn-cs"/>
        </a:defRPr>
      </a:lvl8pPr>
      <a:lvl9pPr marL="4570377" algn="l" defTabSz="1142594"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12798425" cy="7199313"/>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4273" tIns="57136" rIns="114273" bIns="57136" rtlCol="0" anchor="ctr"/>
          <a:lstStyle/>
          <a:p>
            <a:pPr algn="ctr"/>
            <a:endParaRPr lang="en-US"/>
          </a:p>
        </p:txBody>
      </p:sp>
      <p:sp>
        <p:nvSpPr>
          <p:cNvPr id="2" name="Title Placeholder 1"/>
          <p:cNvSpPr>
            <a:spLocks noGrp="1"/>
          </p:cNvSpPr>
          <p:nvPr>
            <p:ph type="title"/>
          </p:nvPr>
        </p:nvSpPr>
        <p:spPr>
          <a:xfrm>
            <a:off x="963648" y="598532"/>
            <a:ext cx="10856075" cy="1106719"/>
          </a:xfrm>
          <a:prstGeom prst="rect">
            <a:avLst/>
          </a:prstGeom>
        </p:spPr>
        <p:txBody>
          <a:bodyPr vert="horz" lIns="114273" tIns="57136" rIns="114273" bIns="57136"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978704" y="2360245"/>
            <a:ext cx="10841018" cy="4070808"/>
          </a:xfrm>
          <a:prstGeom prst="rect">
            <a:avLst/>
          </a:prstGeom>
        </p:spPr>
        <p:txBody>
          <a:bodyPr vert="horz" lIns="114273" tIns="57136" rIns="114273" bIns="57136"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04404" y="6468089"/>
            <a:ext cx="2986299" cy="383297"/>
          </a:xfrm>
          <a:prstGeom prst="rect">
            <a:avLst/>
          </a:prstGeom>
        </p:spPr>
        <p:txBody>
          <a:bodyPr vert="horz" lIns="114273" tIns="57136" rIns="114273" bIns="57136" rtlCol="0" anchor="ctr"/>
          <a:lstStyle>
            <a:lvl1pPr algn="l">
              <a:defRPr sz="1500">
                <a:solidFill>
                  <a:schemeClr val="tx2"/>
                </a:solidFill>
              </a:defRPr>
            </a:lvl1pPr>
          </a:lstStyle>
          <a:p>
            <a:fld id="{5089D50C-19A5-4AE3-B809-37CAA7285A9A}" type="datetimeFigureOut">
              <a:rPr lang="tr-TR" smtClean="0"/>
              <a:t>7.09.2021</a:t>
            </a:fld>
            <a:endParaRPr lang="tr-TR"/>
          </a:p>
        </p:txBody>
      </p:sp>
      <p:sp>
        <p:nvSpPr>
          <p:cNvPr id="5" name="Footer Placeholder 4"/>
          <p:cNvSpPr>
            <a:spLocks noGrp="1"/>
          </p:cNvSpPr>
          <p:nvPr>
            <p:ph type="ftr" sz="quarter" idx="3"/>
          </p:nvPr>
        </p:nvSpPr>
        <p:spPr>
          <a:xfrm>
            <a:off x="4372795" y="6468089"/>
            <a:ext cx="4052835" cy="383297"/>
          </a:xfrm>
          <a:prstGeom prst="rect">
            <a:avLst/>
          </a:prstGeom>
        </p:spPr>
        <p:txBody>
          <a:bodyPr vert="horz" lIns="114273" tIns="57136" rIns="114273" bIns="57136" rtlCol="0" anchor="ctr"/>
          <a:lstStyle>
            <a:lvl1pPr algn="ctr">
              <a:defRPr sz="1500">
                <a:solidFill>
                  <a:schemeClr val="tx2"/>
                </a:solidFill>
              </a:defRPr>
            </a:lvl1pPr>
          </a:lstStyle>
          <a:p>
            <a:endParaRPr lang="tr-TR"/>
          </a:p>
        </p:txBody>
      </p:sp>
      <p:sp>
        <p:nvSpPr>
          <p:cNvPr id="6" name="Slide Number Placeholder 5"/>
          <p:cNvSpPr>
            <a:spLocks noGrp="1"/>
          </p:cNvSpPr>
          <p:nvPr>
            <p:ph type="sldNum" sz="quarter" idx="4"/>
          </p:nvPr>
        </p:nvSpPr>
        <p:spPr>
          <a:xfrm>
            <a:off x="9292664" y="6468089"/>
            <a:ext cx="2986299" cy="383297"/>
          </a:xfrm>
          <a:prstGeom prst="rect">
            <a:avLst/>
          </a:prstGeom>
        </p:spPr>
        <p:txBody>
          <a:bodyPr vert="horz" lIns="114273" tIns="57136" rIns="114273" bIns="57136" rtlCol="0" anchor="ctr"/>
          <a:lstStyle>
            <a:lvl1pPr algn="r">
              <a:defRPr sz="1500">
                <a:solidFill>
                  <a:schemeClr val="tx2"/>
                </a:solidFill>
              </a:defRPr>
            </a:lvl1pPr>
          </a:lstStyle>
          <a:p>
            <a:fld id="{2A12239F-7BD8-4AAE-915C-CA165DCEB8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142726" rtl="0" eaLnBrk="1" latinLnBrk="0" hangingPunct="1">
        <a:spcBef>
          <a:spcPct val="0"/>
        </a:spcBef>
        <a:buNone/>
        <a:defRPr sz="67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090" indent="-457090" algn="l" defTabSz="1142726" rtl="0" eaLnBrk="1" latinLnBrk="0" hangingPunct="1">
        <a:spcBef>
          <a:spcPct val="20000"/>
        </a:spcBef>
        <a:buClr>
          <a:schemeClr val="accent1"/>
        </a:buClr>
        <a:buFont typeface="Wingdings" pitchFamily="2" charset="2"/>
        <a:buChar char=""/>
        <a:defRPr sz="3000" kern="1200">
          <a:solidFill>
            <a:schemeClr val="tx1">
              <a:lumMod val="85000"/>
              <a:lumOff val="15000"/>
            </a:schemeClr>
          </a:solidFill>
          <a:latin typeface="+mn-lt"/>
          <a:ea typeface="+mn-ea"/>
          <a:cs typeface="+mn-cs"/>
        </a:defRPr>
      </a:lvl1pPr>
      <a:lvl2pPr marL="971317" indent="-457090" algn="l" defTabSz="1142726" rtl="0" eaLnBrk="1" latinLnBrk="0" hangingPunct="1">
        <a:spcBef>
          <a:spcPct val="20000"/>
        </a:spcBef>
        <a:buClr>
          <a:schemeClr val="accent1"/>
        </a:buClr>
        <a:buFont typeface="Wingdings" pitchFamily="2" charset="2"/>
        <a:buChar char=""/>
        <a:defRPr sz="2700" kern="1200">
          <a:solidFill>
            <a:schemeClr val="tx1">
              <a:lumMod val="85000"/>
              <a:lumOff val="15000"/>
            </a:schemeClr>
          </a:solidFill>
          <a:latin typeface="+mn-lt"/>
          <a:ea typeface="+mn-ea"/>
          <a:cs typeface="+mn-cs"/>
        </a:defRPr>
      </a:lvl2pPr>
      <a:lvl3pPr marL="1428407" indent="-457090" algn="l" defTabSz="1142726" rtl="0" eaLnBrk="1" latinLnBrk="0" hangingPunct="1">
        <a:spcBef>
          <a:spcPct val="20000"/>
        </a:spcBef>
        <a:buClr>
          <a:schemeClr val="accent1"/>
        </a:buClr>
        <a:buFont typeface="Wingdings" pitchFamily="2" charset="2"/>
        <a:buChar char=""/>
        <a:defRPr sz="2500" kern="1200">
          <a:solidFill>
            <a:schemeClr val="tx1">
              <a:lumMod val="85000"/>
              <a:lumOff val="15000"/>
            </a:schemeClr>
          </a:solidFill>
          <a:latin typeface="+mn-lt"/>
          <a:ea typeface="+mn-ea"/>
          <a:cs typeface="+mn-cs"/>
        </a:defRPr>
      </a:lvl3pPr>
      <a:lvl4pPr marL="1885497" indent="-399954" algn="l" defTabSz="1142726"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4pPr>
      <a:lvl5pPr marL="2285451" indent="-399954" algn="l" defTabSz="1142726"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5pPr>
      <a:lvl6pPr marL="2685405" indent="-342818" algn="l" defTabSz="1142726"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6pPr>
      <a:lvl7pPr marL="3085359" indent="-342818" algn="l" defTabSz="1142726"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7pPr>
      <a:lvl8pPr marL="3485313" indent="-342818" algn="l" defTabSz="1142726"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8pPr>
      <a:lvl9pPr marL="3885267" indent="-342818" algn="l" defTabSz="1142726"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9pPr>
    </p:bodyStyle>
    <p:otherStyle>
      <a:defPPr>
        <a:defRPr lang="en-US"/>
      </a:defPPr>
      <a:lvl1pPr marL="0" algn="l" defTabSz="1142726" rtl="0" eaLnBrk="1" latinLnBrk="0" hangingPunct="1">
        <a:defRPr sz="2200" kern="1200">
          <a:solidFill>
            <a:schemeClr val="tx1"/>
          </a:solidFill>
          <a:latin typeface="+mn-lt"/>
          <a:ea typeface="+mn-ea"/>
          <a:cs typeface="+mn-cs"/>
        </a:defRPr>
      </a:lvl1pPr>
      <a:lvl2pPr marL="571363" algn="l" defTabSz="1142726" rtl="0" eaLnBrk="1" latinLnBrk="0" hangingPunct="1">
        <a:defRPr sz="2200" kern="1200">
          <a:solidFill>
            <a:schemeClr val="tx1"/>
          </a:solidFill>
          <a:latin typeface="+mn-lt"/>
          <a:ea typeface="+mn-ea"/>
          <a:cs typeface="+mn-cs"/>
        </a:defRPr>
      </a:lvl2pPr>
      <a:lvl3pPr marL="1142726" algn="l" defTabSz="1142726" rtl="0" eaLnBrk="1" latinLnBrk="0" hangingPunct="1">
        <a:defRPr sz="2200" kern="1200">
          <a:solidFill>
            <a:schemeClr val="tx1"/>
          </a:solidFill>
          <a:latin typeface="+mn-lt"/>
          <a:ea typeface="+mn-ea"/>
          <a:cs typeface="+mn-cs"/>
        </a:defRPr>
      </a:lvl3pPr>
      <a:lvl4pPr marL="1714089" algn="l" defTabSz="1142726" rtl="0" eaLnBrk="1" latinLnBrk="0" hangingPunct="1">
        <a:defRPr sz="2200" kern="1200">
          <a:solidFill>
            <a:schemeClr val="tx1"/>
          </a:solidFill>
          <a:latin typeface="+mn-lt"/>
          <a:ea typeface="+mn-ea"/>
          <a:cs typeface="+mn-cs"/>
        </a:defRPr>
      </a:lvl4pPr>
      <a:lvl5pPr marL="2285451" algn="l" defTabSz="1142726" rtl="0" eaLnBrk="1" latinLnBrk="0" hangingPunct="1">
        <a:defRPr sz="2200" kern="1200">
          <a:solidFill>
            <a:schemeClr val="tx1"/>
          </a:solidFill>
          <a:latin typeface="+mn-lt"/>
          <a:ea typeface="+mn-ea"/>
          <a:cs typeface="+mn-cs"/>
        </a:defRPr>
      </a:lvl5pPr>
      <a:lvl6pPr marL="2856814" algn="l" defTabSz="1142726" rtl="0" eaLnBrk="1" latinLnBrk="0" hangingPunct="1">
        <a:defRPr sz="2200" kern="1200">
          <a:solidFill>
            <a:schemeClr val="tx1"/>
          </a:solidFill>
          <a:latin typeface="+mn-lt"/>
          <a:ea typeface="+mn-ea"/>
          <a:cs typeface="+mn-cs"/>
        </a:defRPr>
      </a:lvl6pPr>
      <a:lvl7pPr marL="3428177" algn="l" defTabSz="1142726" rtl="0" eaLnBrk="1" latinLnBrk="0" hangingPunct="1">
        <a:defRPr sz="2200" kern="1200">
          <a:solidFill>
            <a:schemeClr val="tx1"/>
          </a:solidFill>
          <a:latin typeface="+mn-lt"/>
          <a:ea typeface="+mn-ea"/>
          <a:cs typeface="+mn-cs"/>
        </a:defRPr>
      </a:lvl7pPr>
      <a:lvl8pPr marL="3999540" algn="l" defTabSz="1142726" rtl="0" eaLnBrk="1" latinLnBrk="0" hangingPunct="1">
        <a:defRPr sz="2200" kern="1200">
          <a:solidFill>
            <a:schemeClr val="tx1"/>
          </a:solidFill>
          <a:latin typeface="+mn-lt"/>
          <a:ea typeface="+mn-ea"/>
          <a:cs typeface="+mn-cs"/>
        </a:defRPr>
      </a:lvl8pPr>
      <a:lvl9pPr marL="4570903" algn="l" defTabSz="1142726" rtl="0" eaLnBrk="1" latinLnBrk="0" hangingPunct="1">
        <a:defRPr sz="2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12798425" cy="7199313"/>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14273" tIns="57136" rIns="114273" bIns="57136" rtlCol="0" anchor="ctr"/>
          <a:lstStyle/>
          <a:p>
            <a:pPr algn="ctr" eaLnBrk="1" latinLnBrk="0" hangingPunct="1"/>
            <a:endParaRPr kumimoji="0" lang="en-US"/>
          </a:p>
        </p:txBody>
      </p:sp>
      <p:sp useBgFill="1">
        <p:nvSpPr>
          <p:cNvPr id="8" name="Yuvarlatılmış Dikdörtgen 7"/>
          <p:cNvSpPr/>
          <p:nvPr/>
        </p:nvSpPr>
        <p:spPr>
          <a:xfrm>
            <a:off x="89589" y="73227"/>
            <a:ext cx="12615591" cy="7026529"/>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14273" tIns="57136" rIns="114273" bIns="57136" anchor="ctr"/>
          <a:lstStyle/>
          <a:p>
            <a:pPr algn="ctr" eaLnBrk="1" latinLnBrk="0" hangingPunct="1"/>
            <a:endParaRPr kumimoji="0" lang="en-US"/>
          </a:p>
        </p:txBody>
      </p:sp>
      <p:sp>
        <p:nvSpPr>
          <p:cNvPr id="22" name="Başlık Yer Tutucusu 21"/>
          <p:cNvSpPr>
            <a:spLocks noGrp="1"/>
          </p:cNvSpPr>
          <p:nvPr>
            <p:ph type="title"/>
          </p:nvPr>
        </p:nvSpPr>
        <p:spPr>
          <a:xfrm>
            <a:off x="1279843" y="288306"/>
            <a:ext cx="10878661" cy="1199886"/>
          </a:xfrm>
          <a:prstGeom prst="rect">
            <a:avLst/>
          </a:prstGeom>
        </p:spPr>
        <p:txBody>
          <a:bodyPr lIns="114273" tIns="57136" rIns="114273" bIns="114273" anchor="b" anchorCtr="0">
            <a:normAutofit/>
          </a:bodyPr>
          <a:lstStyle/>
          <a:p>
            <a:r>
              <a:rPr kumimoji="0" lang="tr-TR"/>
              <a:t>Asıl başlık stili için tıklatın</a:t>
            </a:r>
            <a:endParaRPr kumimoji="0" lang="en-US"/>
          </a:p>
        </p:txBody>
      </p:sp>
      <p:sp>
        <p:nvSpPr>
          <p:cNvPr id="13" name="Metin Yer Tutucusu 12"/>
          <p:cNvSpPr>
            <a:spLocks noGrp="1"/>
          </p:cNvSpPr>
          <p:nvPr>
            <p:ph type="body" idx="1"/>
          </p:nvPr>
        </p:nvSpPr>
        <p:spPr>
          <a:xfrm>
            <a:off x="1279843" y="1519855"/>
            <a:ext cx="10878661" cy="4799542"/>
          </a:xfrm>
          <a:prstGeom prst="rect">
            <a:avLst/>
          </a:prstGeom>
        </p:spPr>
        <p:txBody>
          <a:bodyPr lIns="114273" tIns="57136" rIns="114273" bIns="57136">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Veri Yer Tutucusu 13"/>
          <p:cNvSpPr>
            <a:spLocks noGrp="1"/>
          </p:cNvSpPr>
          <p:nvPr>
            <p:ph type="dt" sz="half" idx="2"/>
          </p:nvPr>
        </p:nvSpPr>
        <p:spPr>
          <a:xfrm>
            <a:off x="8638937" y="6499380"/>
            <a:ext cx="3466240" cy="499952"/>
          </a:xfrm>
          <a:prstGeom prst="rect">
            <a:avLst/>
          </a:prstGeom>
        </p:spPr>
        <p:txBody>
          <a:bodyPr lIns="114273" tIns="57136" rIns="114273" bIns="57136" anchor="ctr" anchorCtr="0"/>
          <a:lstStyle>
            <a:lvl1pPr algn="r" eaLnBrk="1" latinLnBrk="0" hangingPunct="1">
              <a:defRPr kumimoji="0" sz="1700">
                <a:solidFill>
                  <a:schemeClr val="tx2"/>
                </a:solidFill>
              </a:defRPr>
            </a:lvl1pPr>
          </a:lstStyle>
          <a:p>
            <a:fld id="{5089D50C-19A5-4AE3-B809-37CAA7285A9A}" type="datetimeFigureOut">
              <a:rPr lang="tr-TR" smtClean="0"/>
              <a:t>7.09.2021</a:t>
            </a:fld>
            <a:endParaRPr lang="tr-TR"/>
          </a:p>
        </p:txBody>
      </p:sp>
      <p:sp>
        <p:nvSpPr>
          <p:cNvPr id="3" name="Altbilgi Yer Tutucusu 2"/>
          <p:cNvSpPr>
            <a:spLocks noGrp="1"/>
          </p:cNvSpPr>
          <p:nvPr>
            <p:ph type="ftr" sz="quarter" idx="3"/>
          </p:nvPr>
        </p:nvSpPr>
        <p:spPr>
          <a:xfrm>
            <a:off x="1279843" y="6479382"/>
            <a:ext cx="5545984" cy="479954"/>
          </a:xfrm>
          <a:prstGeom prst="rect">
            <a:avLst/>
          </a:prstGeom>
        </p:spPr>
        <p:txBody>
          <a:bodyPr lIns="114273" tIns="57136" rIns="114273" bIns="57136" anchor="ctr" anchorCtr="0"/>
          <a:lstStyle>
            <a:lvl1pPr eaLnBrk="1" latinLnBrk="0" hangingPunct="1">
              <a:defRPr kumimoji="0" sz="1700">
                <a:solidFill>
                  <a:schemeClr val="tx2"/>
                </a:solidFill>
              </a:defRPr>
            </a:lvl1pPr>
          </a:lstStyle>
          <a:p>
            <a:endParaRPr lang="tr-TR"/>
          </a:p>
        </p:txBody>
      </p:sp>
      <p:sp>
        <p:nvSpPr>
          <p:cNvPr id="23" name="Slayt Numarası Yer Tutucusu 22"/>
          <p:cNvSpPr>
            <a:spLocks noGrp="1"/>
          </p:cNvSpPr>
          <p:nvPr>
            <p:ph type="sldNum" sz="quarter" idx="4"/>
          </p:nvPr>
        </p:nvSpPr>
        <p:spPr>
          <a:xfrm>
            <a:off x="204775" y="6519378"/>
            <a:ext cx="639921" cy="479954"/>
          </a:xfrm>
          <a:prstGeom prst="ellipse">
            <a:avLst/>
          </a:prstGeom>
          <a:solidFill>
            <a:schemeClr val="accent1"/>
          </a:solidFill>
        </p:spPr>
        <p:txBody>
          <a:bodyPr wrap="none" lIns="0" tIns="0" rIns="0" bIns="0" anchor="ctr" anchorCtr="1">
            <a:noAutofit/>
          </a:bodyPr>
          <a:lstStyle>
            <a:lvl1pPr algn="ctr" eaLnBrk="1" latinLnBrk="0" hangingPunct="1">
              <a:defRPr kumimoji="0" sz="1700">
                <a:solidFill>
                  <a:srgbClr val="FFFFFF"/>
                </a:solidFill>
                <a:latin typeface="+mj-lt"/>
                <a:ea typeface="+mj-ea"/>
                <a:cs typeface="+mj-cs"/>
              </a:defRPr>
            </a:lvl1pPr>
          </a:lstStyle>
          <a:p>
            <a:fld id="{2A12239F-7BD8-4AAE-915C-CA165DCEB8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kern="1200">
          <a:solidFill>
            <a:schemeClr val="tx2"/>
          </a:solidFill>
          <a:latin typeface="+mj-lt"/>
          <a:ea typeface="+mj-ea"/>
          <a:cs typeface="+mj-cs"/>
        </a:defRPr>
      </a:lvl1pPr>
    </p:titleStyle>
    <p:bodyStyle>
      <a:lvl1pPr marL="342818" indent="-342818" algn="l" rtl="0" eaLnBrk="1" latinLnBrk="0" hangingPunct="1">
        <a:spcBef>
          <a:spcPts val="725"/>
        </a:spcBef>
        <a:buClr>
          <a:schemeClr val="accent1"/>
        </a:buClr>
        <a:buSzPct val="85000"/>
        <a:buFont typeface="Wingdings 2"/>
        <a:buChar char=""/>
        <a:defRPr kumimoji="0" sz="3200" kern="1200">
          <a:solidFill>
            <a:schemeClr val="tx1"/>
          </a:solidFill>
          <a:latin typeface="+mn-lt"/>
          <a:ea typeface="+mn-ea"/>
          <a:cs typeface="+mn-cs"/>
        </a:defRPr>
      </a:lvl1pPr>
      <a:lvl2pPr marL="685635" indent="-285681" algn="l" rtl="0" eaLnBrk="1" latinLnBrk="0" hangingPunct="1">
        <a:spcBef>
          <a:spcPts val="462"/>
        </a:spcBef>
        <a:buClr>
          <a:schemeClr val="accent2"/>
        </a:buClr>
        <a:buSzPct val="85000"/>
        <a:buFont typeface="Wingdings 2"/>
        <a:buChar char=""/>
        <a:defRPr kumimoji="0" sz="3000" kern="1200">
          <a:solidFill>
            <a:schemeClr val="tx1"/>
          </a:solidFill>
          <a:latin typeface="+mn-lt"/>
          <a:ea typeface="+mn-ea"/>
          <a:cs typeface="+mn-cs"/>
        </a:defRPr>
      </a:lvl2pPr>
      <a:lvl3pPr marL="1028453" indent="-285681" algn="l" rtl="0" eaLnBrk="1" latinLnBrk="0" hangingPunct="1">
        <a:spcBef>
          <a:spcPts val="462"/>
        </a:spcBef>
        <a:buClr>
          <a:schemeClr val="accent1">
            <a:tint val="60000"/>
          </a:schemeClr>
        </a:buClr>
        <a:buSzPct val="85000"/>
        <a:buFont typeface="Wingdings 2"/>
        <a:buChar char=""/>
        <a:defRPr kumimoji="0" sz="2500" kern="1200">
          <a:solidFill>
            <a:schemeClr val="tx1"/>
          </a:solidFill>
          <a:latin typeface="+mn-lt"/>
          <a:ea typeface="+mn-ea"/>
          <a:cs typeface="+mn-cs"/>
        </a:defRPr>
      </a:lvl3pPr>
      <a:lvl4pPr marL="1371271" indent="-285681" algn="l" rtl="0" eaLnBrk="1" latinLnBrk="0" hangingPunct="1">
        <a:spcBef>
          <a:spcPts val="462"/>
        </a:spcBef>
        <a:buClr>
          <a:schemeClr val="accent3"/>
        </a:buClr>
        <a:buSzPct val="80000"/>
        <a:buFont typeface="Wingdings 2"/>
        <a:buChar char=""/>
        <a:defRPr kumimoji="0" sz="2500" kern="1200">
          <a:solidFill>
            <a:schemeClr val="tx1"/>
          </a:solidFill>
          <a:latin typeface="+mn-lt"/>
          <a:ea typeface="+mn-ea"/>
          <a:cs typeface="+mn-cs"/>
        </a:defRPr>
      </a:lvl4pPr>
      <a:lvl5pPr marL="1714089" indent="-285681" algn="l" rtl="0" eaLnBrk="1" latinLnBrk="0" hangingPunct="1">
        <a:spcBef>
          <a:spcPts val="462"/>
        </a:spcBef>
        <a:buClr>
          <a:schemeClr val="accent3"/>
        </a:buClr>
        <a:buFontTx/>
        <a:buChar char="o"/>
        <a:defRPr kumimoji="0" sz="2500" kern="1200">
          <a:solidFill>
            <a:schemeClr val="tx1"/>
          </a:solidFill>
          <a:latin typeface="+mn-lt"/>
          <a:ea typeface="+mn-ea"/>
          <a:cs typeface="+mn-cs"/>
        </a:defRPr>
      </a:lvl5pPr>
      <a:lvl6pPr marL="2056906" indent="-285681" algn="l" rtl="0" eaLnBrk="1" latinLnBrk="0" hangingPunct="1">
        <a:spcBef>
          <a:spcPts val="462"/>
        </a:spcBef>
        <a:buClr>
          <a:schemeClr val="accent3"/>
        </a:buClr>
        <a:buChar char="•"/>
        <a:defRPr kumimoji="0" sz="2200" kern="1200" baseline="0">
          <a:solidFill>
            <a:schemeClr val="tx1"/>
          </a:solidFill>
          <a:latin typeface="+mn-lt"/>
          <a:ea typeface="+mn-ea"/>
          <a:cs typeface="+mn-cs"/>
        </a:defRPr>
      </a:lvl6pPr>
      <a:lvl7pPr marL="2399724" indent="-285681" algn="l" rtl="0" eaLnBrk="1" latinLnBrk="0" hangingPunct="1">
        <a:spcBef>
          <a:spcPts val="462"/>
        </a:spcBef>
        <a:buClr>
          <a:schemeClr val="accent2"/>
        </a:buClr>
        <a:buChar char="•"/>
        <a:defRPr kumimoji="0" sz="2200" kern="1200">
          <a:solidFill>
            <a:schemeClr val="tx1"/>
          </a:solidFill>
          <a:latin typeface="+mn-lt"/>
          <a:ea typeface="+mn-ea"/>
          <a:cs typeface="+mn-cs"/>
        </a:defRPr>
      </a:lvl7pPr>
      <a:lvl8pPr marL="2742542" indent="-285681" algn="l" rtl="0" eaLnBrk="1" latinLnBrk="0" hangingPunct="1">
        <a:spcBef>
          <a:spcPts val="462"/>
        </a:spcBef>
        <a:buClr>
          <a:schemeClr val="accent1">
            <a:tint val="60000"/>
          </a:schemeClr>
        </a:buClr>
        <a:buChar char="•"/>
        <a:defRPr kumimoji="0" sz="2200" kern="1200">
          <a:solidFill>
            <a:schemeClr val="tx1"/>
          </a:solidFill>
          <a:latin typeface="+mn-lt"/>
          <a:ea typeface="+mn-ea"/>
          <a:cs typeface="+mn-cs"/>
        </a:defRPr>
      </a:lvl8pPr>
      <a:lvl9pPr marL="3085359" indent="-285681" algn="l" rtl="0" eaLnBrk="1" latinLnBrk="0" hangingPunct="1">
        <a:spcBef>
          <a:spcPts val="462"/>
        </a:spcBef>
        <a:buClr>
          <a:schemeClr val="accent2">
            <a:tint val="60000"/>
          </a:schemeClr>
        </a:buClr>
        <a:buChar char="•"/>
        <a:defRPr kumimoji="0" sz="22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71363" algn="l" rtl="0" eaLnBrk="1" latinLnBrk="0" hangingPunct="1">
        <a:defRPr kumimoji="0" kern="1200">
          <a:solidFill>
            <a:schemeClr val="tx1"/>
          </a:solidFill>
          <a:latin typeface="+mn-lt"/>
          <a:ea typeface="+mn-ea"/>
          <a:cs typeface="+mn-cs"/>
        </a:defRPr>
      </a:lvl2pPr>
      <a:lvl3pPr marL="1142726" algn="l" rtl="0" eaLnBrk="1" latinLnBrk="0" hangingPunct="1">
        <a:defRPr kumimoji="0" kern="1200">
          <a:solidFill>
            <a:schemeClr val="tx1"/>
          </a:solidFill>
          <a:latin typeface="+mn-lt"/>
          <a:ea typeface="+mn-ea"/>
          <a:cs typeface="+mn-cs"/>
        </a:defRPr>
      </a:lvl3pPr>
      <a:lvl4pPr marL="1714089" algn="l" rtl="0" eaLnBrk="1" latinLnBrk="0" hangingPunct="1">
        <a:defRPr kumimoji="0" kern="1200">
          <a:solidFill>
            <a:schemeClr val="tx1"/>
          </a:solidFill>
          <a:latin typeface="+mn-lt"/>
          <a:ea typeface="+mn-ea"/>
          <a:cs typeface="+mn-cs"/>
        </a:defRPr>
      </a:lvl4pPr>
      <a:lvl5pPr marL="2285451" algn="l" rtl="0" eaLnBrk="1" latinLnBrk="0" hangingPunct="1">
        <a:defRPr kumimoji="0" kern="1200">
          <a:solidFill>
            <a:schemeClr val="tx1"/>
          </a:solidFill>
          <a:latin typeface="+mn-lt"/>
          <a:ea typeface="+mn-ea"/>
          <a:cs typeface="+mn-cs"/>
        </a:defRPr>
      </a:lvl5pPr>
      <a:lvl6pPr marL="2856814" algn="l" rtl="0" eaLnBrk="1" latinLnBrk="0" hangingPunct="1">
        <a:defRPr kumimoji="0" kern="1200">
          <a:solidFill>
            <a:schemeClr val="tx1"/>
          </a:solidFill>
          <a:latin typeface="+mn-lt"/>
          <a:ea typeface="+mn-ea"/>
          <a:cs typeface="+mn-cs"/>
        </a:defRPr>
      </a:lvl6pPr>
      <a:lvl7pPr marL="3428177" algn="l" rtl="0" eaLnBrk="1" latinLnBrk="0" hangingPunct="1">
        <a:defRPr kumimoji="0" kern="1200">
          <a:solidFill>
            <a:schemeClr val="tx1"/>
          </a:solidFill>
          <a:latin typeface="+mn-lt"/>
          <a:ea typeface="+mn-ea"/>
          <a:cs typeface="+mn-cs"/>
        </a:defRPr>
      </a:lvl7pPr>
      <a:lvl8pPr marL="3999540" algn="l" rtl="0" eaLnBrk="1" latinLnBrk="0" hangingPunct="1">
        <a:defRPr kumimoji="0" kern="1200">
          <a:solidFill>
            <a:schemeClr val="tx1"/>
          </a:solidFill>
          <a:latin typeface="+mn-lt"/>
          <a:ea typeface="+mn-ea"/>
          <a:cs typeface="+mn-cs"/>
        </a:defRPr>
      </a:lvl8pPr>
      <a:lvl9pPr marL="4570903"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39921" y="288306"/>
            <a:ext cx="11518583" cy="1199886"/>
          </a:xfrm>
          <a:prstGeom prst="rect">
            <a:avLst/>
          </a:prstGeom>
        </p:spPr>
        <p:txBody>
          <a:bodyPr vert="horz" lIns="114246" tIns="57124" rIns="114246" bIns="57124" rtlCol="0" anchor="ctr">
            <a:normAutofit/>
          </a:bodyPr>
          <a:lstStyle/>
          <a:p>
            <a:r>
              <a:rPr lang="tr-TR"/>
              <a:t>Asıl başlık stili için tıklatın</a:t>
            </a:r>
          </a:p>
        </p:txBody>
      </p:sp>
      <p:sp>
        <p:nvSpPr>
          <p:cNvPr id="3" name="Metin Yer Tutucusu 2"/>
          <p:cNvSpPr>
            <a:spLocks noGrp="1"/>
          </p:cNvSpPr>
          <p:nvPr>
            <p:ph type="body" idx="1"/>
          </p:nvPr>
        </p:nvSpPr>
        <p:spPr>
          <a:xfrm>
            <a:off x="639921" y="1679840"/>
            <a:ext cx="11518583" cy="4751214"/>
          </a:xfrm>
          <a:prstGeom prst="rect">
            <a:avLst/>
          </a:prstGeom>
        </p:spPr>
        <p:txBody>
          <a:bodyPr vert="horz" lIns="114246" tIns="57124" rIns="114246" bIns="57124"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39921" y="6672699"/>
            <a:ext cx="2986299" cy="383297"/>
          </a:xfrm>
          <a:prstGeom prst="rect">
            <a:avLst/>
          </a:prstGeom>
        </p:spPr>
        <p:txBody>
          <a:bodyPr vert="horz" lIns="114246" tIns="57124" rIns="114246" bIns="57124" rtlCol="0" anchor="ctr"/>
          <a:lstStyle>
            <a:lvl1pPr algn="l">
              <a:defRPr sz="1500">
                <a:solidFill>
                  <a:schemeClr val="tx1">
                    <a:tint val="75000"/>
                  </a:schemeClr>
                </a:solidFill>
              </a:defRPr>
            </a:lvl1pPr>
          </a:lstStyle>
          <a:p>
            <a:fld id="{5089D50C-19A5-4AE3-B809-37CAA7285A9A}" type="datetimeFigureOut">
              <a:rPr lang="tr-TR" smtClean="0"/>
              <a:t>7.09.2021</a:t>
            </a:fld>
            <a:endParaRPr lang="tr-TR"/>
          </a:p>
        </p:txBody>
      </p:sp>
      <p:sp>
        <p:nvSpPr>
          <p:cNvPr id="5" name="Altbilgi Yer Tutucusu 4"/>
          <p:cNvSpPr>
            <a:spLocks noGrp="1"/>
          </p:cNvSpPr>
          <p:nvPr>
            <p:ph type="ftr" sz="quarter" idx="3"/>
          </p:nvPr>
        </p:nvSpPr>
        <p:spPr>
          <a:xfrm>
            <a:off x="4372795" y="6672699"/>
            <a:ext cx="4052835" cy="383297"/>
          </a:xfrm>
          <a:prstGeom prst="rect">
            <a:avLst/>
          </a:prstGeom>
        </p:spPr>
        <p:txBody>
          <a:bodyPr vert="horz" lIns="114246" tIns="57124" rIns="114246" bIns="57124" rtlCol="0" anchor="ctr"/>
          <a:lstStyle>
            <a:lvl1pPr algn="ctr">
              <a:defRPr sz="15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9172206" y="6672699"/>
            <a:ext cx="2986299" cy="383297"/>
          </a:xfrm>
          <a:prstGeom prst="rect">
            <a:avLst/>
          </a:prstGeom>
        </p:spPr>
        <p:txBody>
          <a:bodyPr vert="horz" lIns="114246" tIns="57124" rIns="114246" bIns="57124" rtlCol="0" anchor="ctr"/>
          <a:lstStyle>
            <a:lvl1pPr algn="r">
              <a:defRPr sz="1500">
                <a:solidFill>
                  <a:schemeClr val="tx1">
                    <a:tint val="75000"/>
                  </a:schemeClr>
                </a:solidFill>
              </a:defRPr>
            </a:lvl1pPr>
          </a:lstStyle>
          <a:p>
            <a:fld id="{2A12239F-7BD8-4AAE-915C-CA165DCEB870}" type="slidenum">
              <a:rPr lang="tr-TR" smtClean="0"/>
              <a:t>‹#›</a:t>
            </a:fld>
            <a:endParaRPr lang="tr-TR"/>
          </a:p>
        </p:txBody>
      </p:sp>
    </p:spTree>
    <p:extLst>
      <p:ext uri="{BB962C8B-B14F-4D97-AF65-F5344CB8AC3E}">
        <p14:creationId xmlns:p14="http://schemas.microsoft.com/office/powerpoint/2010/main" val="400678271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1142462" rtl="0" eaLnBrk="1" latinLnBrk="0" hangingPunct="1">
        <a:spcBef>
          <a:spcPct val="0"/>
        </a:spcBef>
        <a:buNone/>
        <a:defRPr sz="5500" kern="1200">
          <a:solidFill>
            <a:schemeClr val="tx1"/>
          </a:solidFill>
          <a:latin typeface="+mj-lt"/>
          <a:ea typeface="+mj-ea"/>
          <a:cs typeface="+mj-cs"/>
        </a:defRPr>
      </a:lvl1pPr>
    </p:titleStyle>
    <p:bodyStyle>
      <a:lvl1pPr marL="428422" indent="-428422" algn="l" defTabSz="1142462"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28251" indent="-357021" algn="l" defTabSz="1142462"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28077" indent="-285615" algn="l" defTabSz="1142462"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1999310" indent="-285615" algn="l" defTabSz="1142462"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70542" indent="-285615" algn="l" defTabSz="1142462"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41772" indent="-285615" algn="l" defTabSz="1142462"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13004" indent="-285615" algn="l" defTabSz="1142462"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284235" indent="-285615" algn="l" defTabSz="1142462"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55467" indent="-285615" algn="l" defTabSz="1142462"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tr-TR"/>
      </a:defPPr>
      <a:lvl1pPr marL="0" algn="l" defTabSz="1142462" rtl="0" eaLnBrk="1" latinLnBrk="0" hangingPunct="1">
        <a:defRPr sz="2200" kern="1200">
          <a:solidFill>
            <a:schemeClr val="tx1"/>
          </a:solidFill>
          <a:latin typeface="+mn-lt"/>
          <a:ea typeface="+mn-ea"/>
          <a:cs typeface="+mn-cs"/>
        </a:defRPr>
      </a:lvl1pPr>
      <a:lvl2pPr marL="571233" algn="l" defTabSz="1142462" rtl="0" eaLnBrk="1" latinLnBrk="0" hangingPunct="1">
        <a:defRPr sz="2200" kern="1200">
          <a:solidFill>
            <a:schemeClr val="tx1"/>
          </a:solidFill>
          <a:latin typeface="+mn-lt"/>
          <a:ea typeface="+mn-ea"/>
          <a:cs typeface="+mn-cs"/>
        </a:defRPr>
      </a:lvl2pPr>
      <a:lvl3pPr marL="1142462" algn="l" defTabSz="1142462" rtl="0" eaLnBrk="1" latinLnBrk="0" hangingPunct="1">
        <a:defRPr sz="2200" kern="1200">
          <a:solidFill>
            <a:schemeClr val="tx1"/>
          </a:solidFill>
          <a:latin typeface="+mn-lt"/>
          <a:ea typeface="+mn-ea"/>
          <a:cs typeface="+mn-cs"/>
        </a:defRPr>
      </a:lvl3pPr>
      <a:lvl4pPr marL="1713695" algn="l" defTabSz="1142462" rtl="0" eaLnBrk="1" latinLnBrk="0" hangingPunct="1">
        <a:defRPr sz="2200" kern="1200">
          <a:solidFill>
            <a:schemeClr val="tx1"/>
          </a:solidFill>
          <a:latin typeface="+mn-lt"/>
          <a:ea typeface="+mn-ea"/>
          <a:cs typeface="+mn-cs"/>
        </a:defRPr>
      </a:lvl4pPr>
      <a:lvl5pPr marL="2284925" algn="l" defTabSz="1142462" rtl="0" eaLnBrk="1" latinLnBrk="0" hangingPunct="1">
        <a:defRPr sz="2200" kern="1200">
          <a:solidFill>
            <a:schemeClr val="tx1"/>
          </a:solidFill>
          <a:latin typeface="+mn-lt"/>
          <a:ea typeface="+mn-ea"/>
          <a:cs typeface="+mn-cs"/>
        </a:defRPr>
      </a:lvl5pPr>
      <a:lvl6pPr marL="2856157" algn="l" defTabSz="1142462" rtl="0" eaLnBrk="1" latinLnBrk="0" hangingPunct="1">
        <a:defRPr sz="2200" kern="1200">
          <a:solidFill>
            <a:schemeClr val="tx1"/>
          </a:solidFill>
          <a:latin typeface="+mn-lt"/>
          <a:ea typeface="+mn-ea"/>
          <a:cs typeface="+mn-cs"/>
        </a:defRPr>
      </a:lvl6pPr>
      <a:lvl7pPr marL="3427387" algn="l" defTabSz="1142462" rtl="0" eaLnBrk="1" latinLnBrk="0" hangingPunct="1">
        <a:defRPr sz="2200" kern="1200">
          <a:solidFill>
            <a:schemeClr val="tx1"/>
          </a:solidFill>
          <a:latin typeface="+mn-lt"/>
          <a:ea typeface="+mn-ea"/>
          <a:cs typeface="+mn-cs"/>
        </a:defRPr>
      </a:lvl7pPr>
      <a:lvl8pPr marL="3998620" algn="l" defTabSz="1142462" rtl="0" eaLnBrk="1" latinLnBrk="0" hangingPunct="1">
        <a:defRPr sz="2200" kern="1200">
          <a:solidFill>
            <a:schemeClr val="tx1"/>
          </a:solidFill>
          <a:latin typeface="+mn-lt"/>
          <a:ea typeface="+mn-ea"/>
          <a:cs typeface="+mn-cs"/>
        </a:defRPr>
      </a:lvl8pPr>
      <a:lvl9pPr marL="4569852" algn="l" defTabSz="1142462"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40.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wmf"/></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emf"/><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4.png"/><Relationship Id="rId7" Type="http://schemas.openxmlformats.org/officeDocument/2006/relationships/image" Target="../media/image21.emf"/><Relationship Id="rId2" Type="http://schemas.openxmlformats.org/officeDocument/2006/relationships/image" Target="../media/image18.emf"/><Relationship Id="rId1" Type="http://schemas.openxmlformats.org/officeDocument/2006/relationships/slideLayout" Target="../slideLayouts/slideLayout35.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emf"/><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emf"/><Relationship Id="rId7" Type="http://schemas.openxmlformats.org/officeDocument/2006/relationships/diagramColors" Target="../diagrams/colors1.xml"/><Relationship Id="rId2" Type="http://schemas.openxmlformats.org/officeDocument/2006/relationships/image" Target="../media/image14.png"/><Relationship Id="rId1" Type="http://schemas.openxmlformats.org/officeDocument/2006/relationships/slideLayout" Target="../slideLayouts/slideLayout3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7.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35.xml"/><Relationship Id="rId5" Type="http://schemas.openxmlformats.org/officeDocument/2006/relationships/image" Target="../media/image14.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hyperlink" Target="https://ais.osym.gov.tr/" TargetMode="Externa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emf"/><Relationship Id="rId7" Type="http://schemas.openxmlformats.org/officeDocument/2006/relationships/diagramColors" Target="../diagrams/colors2.xml"/><Relationship Id="rId2" Type="http://schemas.openxmlformats.org/officeDocument/2006/relationships/image" Target="../media/image14.png"/><Relationship Id="rId1" Type="http://schemas.openxmlformats.org/officeDocument/2006/relationships/slideLayout" Target="../slideLayouts/slideLayout3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hyperlink" Target="http://www.pa.edu.tradresi/" TargetMode="Externa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emf"/><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4.png"/><Relationship Id="rId7" Type="http://schemas.openxmlformats.org/officeDocument/2006/relationships/image" Target="../media/image22.emf"/><Relationship Id="rId2" Type="http://schemas.openxmlformats.org/officeDocument/2006/relationships/image" Target="../media/image18.emf"/><Relationship Id="rId1" Type="http://schemas.openxmlformats.org/officeDocument/2006/relationships/slideLayout" Target="../slideLayouts/slideLayout35.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emf"/><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r="3357"/>
          <a:stretch/>
        </p:blipFill>
        <p:spPr>
          <a:xfrm>
            <a:off x="1096104" y="1100138"/>
            <a:ext cx="11522618" cy="5635943"/>
          </a:xfrm>
          <a:prstGeom prst="rect">
            <a:avLst/>
          </a:prstGeom>
        </p:spPr>
      </p:pic>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16474" t="32738" r="77286" b="44712"/>
          <a:stretch/>
        </p:blipFill>
        <p:spPr>
          <a:xfrm>
            <a:off x="3368299" y="2418821"/>
            <a:ext cx="1436177" cy="2082798"/>
          </a:xfrm>
          <a:prstGeom prst="ellipse">
            <a:avLst/>
          </a:prstGeom>
        </p:spPr>
      </p:pic>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36974" t="32774" r="59386" b="46877"/>
          <a:stretch/>
        </p:blipFill>
        <p:spPr>
          <a:xfrm>
            <a:off x="5665254" y="2572720"/>
            <a:ext cx="1758434" cy="2061274"/>
          </a:xfrm>
          <a:prstGeom prst="ellipse">
            <a:avLst/>
          </a:prstGeom>
        </p:spPr>
      </p:pic>
      <p:pic>
        <p:nvPicPr>
          <p:cNvPr id="8" name="Resim 7"/>
          <p:cNvPicPr>
            <a:picLocks noChangeAspect="1"/>
          </p:cNvPicPr>
          <p:nvPr/>
        </p:nvPicPr>
        <p:blipFill rotWithShape="1">
          <a:blip r:embed="rId2">
            <a:extLst>
              <a:ext uri="{28A0092B-C50C-407E-A947-70E740481C1C}">
                <a14:useLocalDpi xmlns:a14="http://schemas.microsoft.com/office/drawing/2010/main" val="0"/>
              </a:ext>
            </a:extLst>
          </a:blip>
          <a:srcRect l="57382" t="30849" r="38978" b="50176"/>
          <a:stretch/>
        </p:blipFill>
        <p:spPr>
          <a:xfrm>
            <a:off x="8090116" y="2495229"/>
            <a:ext cx="1283511" cy="2138764"/>
          </a:xfrm>
          <a:prstGeom prst="ellipse">
            <a:avLst/>
          </a:prstGeom>
        </p:spPr>
      </p:pic>
      <p:sp>
        <p:nvSpPr>
          <p:cNvPr id="5" name="Dikdörtgen 4"/>
          <p:cNvSpPr/>
          <p:nvPr/>
        </p:nvSpPr>
        <p:spPr>
          <a:xfrm>
            <a:off x="3334682" y="1921749"/>
            <a:ext cx="1510327" cy="3154700"/>
          </a:xfrm>
          <a:prstGeom prst="rect">
            <a:avLst/>
          </a:prstGeom>
          <a:noFill/>
        </p:spPr>
        <p:txBody>
          <a:bodyPr wrap="none" lIns="91429" tIns="45715" rIns="91429" bIns="45715">
            <a:spAutoFit/>
          </a:bodyPr>
          <a:lstStyle/>
          <a:p>
            <a:pPr algn="ctr"/>
            <a:r>
              <a:rPr lang="tr-TR" sz="19900" b="1" dirty="0">
                <a:ln w="0"/>
                <a:solidFill>
                  <a:schemeClr val="accent5"/>
                </a:solidFill>
                <a:effectLst>
                  <a:outerShdw blurRad="38100" dist="19050" dir="2700000" algn="tl" rotWithShape="0">
                    <a:schemeClr val="dk1">
                      <a:alpha val="40000"/>
                    </a:schemeClr>
                  </a:outerShdw>
                </a:effectLst>
              </a:rPr>
              <a:t>Y</a:t>
            </a:r>
          </a:p>
        </p:txBody>
      </p:sp>
      <p:sp>
        <p:nvSpPr>
          <p:cNvPr id="9" name="Dikdörtgen 8"/>
          <p:cNvSpPr/>
          <p:nvPr/>
        </p:nvSpPr>
        <p:spPr>
          <a:xfrm>
            <a:off x="8081908" y="1921749"/>
            <a:ext cx="1390102" cy="3154700"/>
          </a:xfrm>
          <a:prstGeom prst="rect">
            <a:avLst/>
          </a:prstGeom>
          <a:noFill/>
        </p:spPr>
        <p:txBody>
          <a:bodyPr wrap="none" lIns="91429" tIns="45715" rIns="91429" bIns="45715">
            <a:spAutoFit/>
          </a:bodyPr>
          <a:lstStyle/>
          <a:p>
            <a:pPr algn="ctr"/>
            <a:r>
              <a:rPr lang="tr-TR" sz="19900" b="1" dirty="0">
                <a:ln w="0"/>
                <a:solidFill>
                  <a:srgbClr val="FFC000"/>
                </a:solidFill>
                <a:effectLst>
                  <a:outerShdw blurRad="38100" dist="19050" dir="2700000" algn="tl" rotWithShape="0">
                    <a:schemeClr val="dk1">
                      <a:alpha val="40000"/>
                    </a:schemeClr>
                  </a:outerShdw>
                </a:effectLst>
              </a:rPr>
              <a:t>S</a:t>
            </a:r>
          </a:p>
        </p:txBody>
      </p:sp>
      <p:sp>
        <p:nvSpPr>
          <p:cNvPr id="10" name="Dikdörtgen 9"/>
          <p:cNvSpPr/>
          <p:nvPr/>
        </p:nvSpPr>
        <p:spPr>
          <a:xfrm>
            <a:off x="5708596" y="1984756"/>
            <a:ext cx="1580859" cy="3154700"/>
          </a:xfrm>
          <a:prstGeom prst="rect">
            <a:avLst/>
          </a:prstGeom>
          <a:noFill/>
        </p:spPr>
        <p:txBody>
          <a:bodyPr wrap="none" lIns="91429" tIns="45715" rIns="91429" bIns="45715">
            <a:spAutoFit/>
          </a:bodyPr>
          <a:lstStyle/>
          <a:p>
            <a:pPr algn="ctr"/>
            <a:r>
              <a:rPr lang="tr-TR" sz="19900" b="1" dirty="0">
                <a:ln w="0"/>
                <a:solidFill>
                  <a:schemeClr val="bg1"/>
                </a:solidFill>
                <a:effectLst>
                  <a:outerShdw blurRad="38100" dist="19050" dir="2700000" algn="tl" rotWithShape="0">
                    <a:schemeClr val="dk1">
                      <a:alpha val="40000"/>
                    </a:schemeClr>
                  </a:outerShdw>
                </a:effectLst>
              </a:rPr>
              <a:t>K</a:t>
            </a:r>
          </a:p>
        </p:txBody>
      </p:sp>
      <p:sp>
        <p:nvSpPr>
          <p:cNvPr id="11" name="Dikdörtgen 10"/>
          <p:cNvSpPr/>
          <p:nvPr/>
        </p:nvSpPr>
        <p:spPr>
          <a:xfrm>
            <a:off x="736848" y="6087376"/>
            <a:ext cx="11084574" cy="923330"/>
          </a:xfrm>
          <a:prstGeom prst="rect">
            <a:avLst/>
          </a:prstGeom>
          <a:solidFill>
            <a:schemeClr val="bg1"/>
          </a:solidFill>
          <a:ln>
            <a:solidFill>
              <a:schemeClr val="bg1"/>
            </a:solidFill>
          </a:ln>
          <a:effectLst>
            <a:reflection blurRad="6350" stA="52000" endA="300" endPos="35000" dir="5400000" sy="-100000" algn="bl" rotWithShape="0"/>
          </a:effectLst>
          <a:scene3d>
            <a:camera prst="perspectiveRelaxedModerately"/>
            <a:lightRig rig="threePt" dir="t"/>
          </a:scene3d>
        </p:spPr>
        <p:style>
          <a:lnRef idx="1">
            <a:schemeClr val="accent2"/>
          </a:lnRef>
          <a:fillRef idx="3">
            <a:schemeClr val="accent2"/>
          </a:fillRef>
          <a:effectRef idx="2">
            <a:schemeClr val="accent2"/>
          </a:effectRef>
          <a:fontRef idx="minor">
            <a:schemeClr val="lt1"/>
          </a:fontRef>
        </p:style>
        <p:txBody>
          <a:bodyPr wrap="none" lIns="91429" tIns="45715" rIns="91429" bIns="45715">
            <a:prstTxWarp prst="textPlain">
              <a:avLst/>
            </a:prstTxWarp>
            <a:spAutoFit/>
          </a:bodyPr>
          <a:lstStyle/>
          <a:p>
            <a:pPr algn="ctr"/>
            <a:r>
              <a:rPr lang="tr-TR" sz="5400" b="1" dirty="0">
                <a:ln w="6600">
                  <a:solidFill>
                    <a:schemeClr val="accent2"/>
                  </a:solidFill>
                  <a:prstDash val="solid"/>
                </a:ln>
                <a:solidFill>
                  <a:srgbClr val="FFFFFF"/>
                </a:solidFill>
                <a:effectLst>
                  <a:outerShdw dist="38100" dir="2700000" algn="tl" rotWithShape="0">
                    <a:schemeClr val="accent2"/>
                  </a:outerShdw>
                </a:effectLst>
              </a:rPr>
              <a:t>YÜKSEKÖĞRETİM KURUMLARI SINAVI</a:t>
            </a:r>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9653" y="25940"/>
            <a:ext cx="3533313" cy="204040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0" descr="C:\Users\özgür\Desktop\images (2).jpg"/>
          <p:cNvPicPr>
            <a:picLocks noChangeAspect="1" noChangeArrowheads="1"/>
          </p:cNvPicPr>
          <p:nvPr/>
        </p:nvPicPr>
        <p:blipFill>
          <a:blip r:embed="rId4"/>
          <a:srcRect/>
          <a:stretch>
            <a:fillRect/>
          </a:stretch>
        </p:blipFill>
        <p:spPr bwMode="auto">
          <a:xfrm>
            <a:off x="0" y="4354116"/>
            <a:ext cx="1171575" cy="8524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4" descr="C:\Users\özgür\Desktop\bogazici-universitesi-amblemi_2.png"/>
          <p:cNvPicPr>
            <a:picLocks noChangeAspect="1" noChangeArrowheads="1"/>
          </p:cNvPicPr>
          <p:nvPr/>
        </p:nvPicPr>
        <p:blipFill>
          <a:blip r:embed="rId5"/>
          <a:srcRect/>
          <a:stretch>
            <a:fillRect/>
          </a:stretch>
        </p:blipFill>
        <p:spPr bwMode="auto">
          <a:xfrm>
            <a:off x="137336" y="258032"/>
            <a:ext cx="1209675" cy="8356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8" descr="C:\Users\özgür\Desktop\images.jpg"/>
          <p:cNvPicPr>
            <a:picLocks noChangeAspect="1" noChangeArrowheads="1"/>
          </p:cNvPicPr>
          <p:nvPr/>
        </p:nvPicPr>
        <p:blipFill>
          <a:blip r:embed="rId6"/>
          <a:srcRect/>
          <a:stretch>
            <a:fillRect/>
          </a:stretch>
        </p:blipFill>
        <p:spPr bwMode="auto">
          <a:xfrm>
            <a:off x="0" y="2308162"/>
            <a:ext cx="1292772" cy="8145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4" descr="C:\Users\özgür\Desktop\images (5).jpg"/>
          <p:cNvPicPr>
            <a:picLocks noChangeAspect="1" noChangeArrowheads="1"/>
          </p:cNvPicPr>
          <p:nvPr/>
        </p:nvPicPr>
        <p:blipFill>
          <a:blip r:embed="rId7"/>
          <a:srcRect/>
          <a:stretch>
            <a:fillRect/>
          </a:stretch>
        </p:blipFill>
        <p:spPr bwMode="auto">
          <a:xfrm>
            <a:off x="11348722" y="4544584"/>
            <a:ext cx="1270000" cy="9773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1" descr="C:\Users\özgür\Desktop\indir3.jpg"/>
          <p:cNvPicPr>
            <a:picLocks noChangeAspect="1" noChangeArrowheads="1"/>
          </p:cNvPicPr>
          <p:nvPr/>
        </p:nvPicPr>
        <p:blipFill>
          <a:blip r:embed="rId8"/>
          <a:srcRect/>
          <a:stretch>
            <a:fillRect/>
          </a:stretch>
        </p:blipFill>
        <p:spPr bwMode="auto">
          <a:xfrm>
            <a:off x="11528941" y="448434"/>
            <a:ext cx="1222375" cy="8871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69950" y="2404418"/>
            <a:ext cx="1333638" cy="9165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64707" y="542904"/>
            <a:ext cx="2139950" cy="1006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486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par>
                          <p:cTn id="25" fill="hold">
                            <p:stCondLst>
                              <p:cond delay="3000"/>
                            </p:stCondLst>
                            <p:childTnLst>
                              <p:par>
                                <p:cTn id="26" presetID="6" presetClass="entr" presetSubtype="1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yakupozkanmat_karikatur1"/>
          <p:cNvPicPr>
            <a:picLocks noChangeAspect="1" noChangeArrowheads="1"/>
          </p:cNvPicPr>
          <p:nvPr/>
        </p:nvPicPr>
        <p:blipFill>
          <a:blip r:embed="rId2" cstate="print"/>
          <a:srcRect/>
          <a:stretch>
            <a:fillRect/>
          </a:stretch>
        </p:blipFill>
        <p:spPr>
          <a:xfrm>
            <a:off x="1506290" y="1531587"/>
            <a:ext cx="3718853" cy="35498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5" descr="j0232599"/>
          <p:cNvPicPr>
            <a:picLocks noChangeAspect="1" noChangeArrowheads="1"/>
          </p:cNvPicPr>
          <p:nvPr/>
        </p:nvPicPr>
        <p:blipFill>
          <a:blip r:embed="rId3" cstate="print"/>
          <a:srcRect/>
          <a:stretch>
            <a:fillRect/>
          </a:stretch>
        </p:blipFill>
        <p:spPr bwMode="auto">
          <a:xfrm>
            <a:off x="6653698" y="1531587"/>
            <a:ext cx="970762" cy="1235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4" descr="j0232607"/>
          <p:cNvPicPr>
            <a:picLocks noChangeAspect="1" noChangeArrowheads="1"/>
          </p:cNvPicPr>
          <p:nvPr/>
        </p:nvPicPr>
        <p:blipFill>
          <a:blip r:embed="rId4" cstate="print"/>
          <a:srcRect/>
          <a:stretch>
            <a:fillRect/>
          </a:stretch>
        </p:blipFill>
        <p:spPr bwMode="auto">
          <a:xfrm>
            <a:off x="2157386" y="5251268"/>
            <a:ext cx="886260" cy="1397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4 Dikdörtgen"/>
          <p:cNvSpPr/>
          <p:nvPr/>
        </p:nvSpPr>
        <p:spPr>
          <a:xfrm>
            <a:off x="1922421" y="584422"/>
            <a:ext cx="9736182" cy="646331"/>
          </a:xfrm>
          <a:prstGeom prst="rect">
            <a:avLst/>
          </a:prstGeom>
          <a:solidFill>
            <a:schemeClr val="accent1">
              <a:lumMod val="75000"/>
            </a:schemeClr>
          </a:solidFill>
        </p:spPr>
        <p:txBody>
          <a:bodyPr wrap="square">
            <a:spAutoFit/>
          </a:bodyPr>
          <a:lstStyle/>
          <a:p>
            <a:pPr algn="ctr"/>
            <a:r>
              <a:rPr lang="tr-TR" sz="3600" b="1" kern="10" spc="720" dirty="0">
                <a:ln w="9525">
                  <a:noFill/>
                  <a:round/>
                  <a:headEnd/>
                  <a:tailEnd/>
                </a:ln>
                <a:solidFill>
                  <a:srgbClr val="FFFF00"/>
                </a:solidFill>
                <a:latin typeface="Century Gothic" pitchFamily="34" charset="0"/>
              </a:rPr>
              <a:t>TYT’DE BELİRLEYİCİ DERSLER</a:t>
            </a:r>
            <a:endParaRPr lang="tr-TR" sz="3600" b="1" kern="10" spc="720" dirty="0">
              <a:ln w="9525">
                <a:noFill/>
                <a:round/>
                <a:headEnd/>
                <a:tailEnd/>
              </a:ln>
              <a:solidFill>
                <a:srgbClr val="2D4D35"/>
              </a:solidFill>
              <a:latin typeface="Century Gothic" pitchFamily="34" charset="0"/>
            </a:endParaRPr>
          </a:p>
        </p:txBody>
      </p:sp>
      <p:pic>
        <p:nvPicPr>
          <p:cNvPr id="6" name="Picture 2" descr="FELSEFE ile ilgili görsel sonucu"/>
          <p:cNvPicPr>
            <a:picLocks noChangeAspect="1" noChangeArrowheads="1"/>
          </p:cNvPicPr>
          <p:nvPr/>
        </p:nvPicPr>
        <p:blipFill>
          <a:blip r:embed="rId5"/>
          <a:srcRect/>
          <a:stretch>
            <a:fillRect/>
          </a:stretch>
        </p:blipFill>
        <p:spPr bwMode="auto">
          <a:xfrm>
            <a:off x="9026435" y="1741034"/>
            <a:ext cx="2547257" cy="39449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4" descr="türkçe ile ilgili görsel sonucu"/>
          <p:cNvPicPr>
            <a:picLocks noChangeAspect="1" noChangeArrowheads="1"/>
          </p:cNvPicPr>
          <p:nvPr/>
        </p:nvPicPr>
        <p:blipFill>
          <a:blip r:embed="rId6"/>
          <a:srcRect/>
          <a:stretch>
            <a:fillRect/>
          </a:stretch>
        </p:blipFill>
        <p:spPr bwMode="auto">
          <a:xfrm>
            <a:off x="5473339" y="3043646"/>
            <a:ext cx="3331480" cy="36053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36242" y="5983550"/>
            <a:ext cx="2143125" cy="100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4848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1281065" y="879024"/>
            <a:ext cx="10329780" cy="5601057"/>
            <a:chOff x="1281065" y="879024"/>
            <a:chExt cx="10329780" cy="5601057"/>
          </a:xfrm>
        </p:grpSpPr>
        <p:sp>
          <p:nvSpPr>
            <p:cNvPr id="4" name="Dikdörtgen 3"/>
            <p:cNvSpPr/>
            <p:nvPr/>
          </p:nvSpPr>
          <p:spPr>
            <a:xfrm>
              <a:off x="4513611" y="879024"/>
              <a:ext cx="3608659" cy="923320"/>
            </a:xfrm>
            <a:prstGeom prst="rect">
              <a:avLst/>
            </a:prstGeom>
            <a:noFill/>
          </p:spPr>
          <p:txBody>
            <a:bodyPr wrap="none" lIns="91429" tIns="45715" rIns="91429" bIns="45715">
              <a:spAutoFit/>
            </a:bodyPr>
            <a:lstStyle/>
            <a:p>
              <a:pPr algn="ctr"/>
              <a:r>
                <a:rPr lang="tr-T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 AŞAMA</a:t>
              </a:r>
            </a:p>
          </p:txBody>
        </p:sp>
        <p:sp>
          <p:nvSpPr>
            <p:cNvPr id="5" name="Dikdörtgen 4"/>
            <p:cNvSpPr/>
            <p:nvPr/>
          </p:nvSpPr>
          <p:spPr>
            <a:xfrm>
              <a:off x="1281065" y="1094001"/>
              <a:ext cx="9829913" cy="5386080"/>
            </a:xfrm>
            <a:prstGeom prst="rect">
              <a:avLst/>
            </a:prstGeom>
            <a:noFill/>
          </p:spPr>
          <p:txBody>
            <a:bodyPr wrap="none" lIns="91429" tIns="45715" rIns="91429" bIns="45715">
              <a:spAutoFit/>
            </a:bodyPr>
            <a:lstStyle/>
            <a:p>
              <a:pPr algn="ctr"/>
              <a:r>
                <a:rPr lang="tr-TR" sz="3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AY</a:t>
              </a:r>
              <a:r>
                <a:rPr lang="tr-TR"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tr-TR" sz="3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a:t>
              </a:r>
              <a:endParaRPr lang="tr-TR"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8" name="Metin kutusu 7"/>
            <p:cNvSpPr txBox="1"/>
            <p:nvPr/>
          </p:nvSpPr>
          <p:spPr>
            <a:xfrm>
              <a:off x="7101568" y="4922112"/>
              <a:ext cx="1474334" cy="353933"/>
            </a:xfrm>
            <a:prstGeom prst="rect">
              <a:avLst/>
            </a:prstGeom>
            <a:noFill/>
          </p:spPr>
          <p:txBody>
            <a:bodyPr wrap="square" lIns="91429" tIns="45715" rIns="91429" bIns="45715" rtlCol="0">
              <a:spAutoFit/>
            </a:bodyPr>
            <a:lstStyle/>
            <a:p>
              <a:r>
                <a:rPr lang="tr-TR" b="1" dirty="0">
                  <a:solidFill>
                    <a:schemeClr val="accent1">
                      <a:lumMod val="75000"/>
                    </a:schemeClr>
                  </a:solidFill>
                  <a:effectLst>
                    <a:outerShdw blurRad="38100" dist="38100" dir="2700000" algn="tl">
                      <a:srgbClr val="000000">
                        <a:alpha val="43137"/>
                      </a:srgbClr>
                    </a:outerShdw>
                  </a:effectLst>
                </a:rPr>
                <a:t>ETERLİKİK</a:t>
              </a:r>
            </a:p>
          </p:txBody>
        </p:sp>
        <p:sp>
          <p:nvSpPr>
            <p:cNvPr id="9" name="Metin kutusu 8"/>
            <p:cNvSpPr txBox="1"/>
            <p:nvPr/>
          </p:nvSpPr>
          <p:spPr>
            <a:xfrm>
              <a:off x="4761913" y="4927947"/>
              <a:ext cx="1474334" cy="353933"/>
            </a:xfrm>
            <a:prstGeom prst="rect">
              <a:avLst/>
            </a:prstGeom>
            <a:noFill/>
          </p:spPr>
          <p:txBody>
            <a:bodyPr wrap="square" lIns="91429" tIns="45715" rIns="91429" bIns="45715" rtlCol="0">
              <a:spAutoFit/>
            </a:bodyPr>
            <a:lstStyle/>
            <a:p>
              <a:r>
                <a:rPr lang="tr-TR" b="1" dirty="0">
                  <a:solidFill>
                    <a:schemeClr val="accent1">
                      <a:lumMod val="75000"/>
                    </a:schemeClr>
                  </a:solidFill>
                  <a:effectLst>
                    <a:outerShdw blurRad="38100" dist="38100" dir="2700000" algn="tl">
                      <a:srgbClr val="000000">
                        <a:alpha val="43137"/>
                      </a:srgbClr>
                    </a:outerShdw>
                  </a:effectLst>
                </a:rPr>
                <a:t>LAN</a:t>
              </a:r>
            </a:p>
          </p:txBody>
        </p:sp>
        <p:sp>
          <p:nvSpPr>
            <p:cNvPr id="10" name="Metin kutusu 9"/>
            <p:cNvSpPr txBox="1"/>
            <p:nvPr/>
          </p:nvSpPr>
          <p:spPr>
            <a:xfrm>
              <a:off x="10136511" y="4933780"/>
              <a:ext cx="1474334" cy="353933"/>
            </a:xfrm>
            <a:prstGeom prst="rect">
              <a:avLst/>
            </a:prstGeom>
            <a:noFill/>
          </p:spPr>
          <p:txBody>
            <a:bodyPr wrap="square" lIns="91429" tIns="45715" rIns="91429" bIns="45715" rtlCol="0">
              <a:spAutoFit/>
            </a:bodyPr>
            <a:lstStyle/>
            <a:p>
              <a:r>
                <a:rPr lang="tr-TR" b="1" dirty="0">
                  <a:solidFill>
                    <a:schemeClr val="accent1">
                      <a:lumMod val="75000"/>
                    </a:schemeClr>
                  </a:solidFill>
                  <a:effectLst>
                    <a:outerShdw blurRad="38100" dist="38100" dir="2700000" algn="tl">
                      <a:srgbClr val="000000">
                        <a:alpha val="43137"/>
                      </a:srgbClr>
                    </a:outerShdw>
                  </a:effectLst>
                </a:rPr>
                <a:t>ESTİ</a:t>
              </a:r>
            </a:p>
          </p:txBody>
        </p:sp>
      </p:gr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393" b="28012"/>
          <a:stretch/>
        </p:blipFill>
        <p:spPr bwMode="auto">
          <a:xfrm>
            <a:off x="9682364" y="6030311"/>
            <a:ext cx="3116061" cy="116900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871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p:cNvSpPr txBox="1"/>
          <p:nvPr/>
        </p:nvSpPr>
        <p:spPr>
          <a:xfrm>
            <a:off x="5264764" y="1152339"/>
            <a:ext cx="363603" cy="553988"/>
          </a:xfrm>
          <a:prstGeom prst="rect">
            <a:avLst/>
          </a:prstGeom>
          <a:noFill/>
        </p:spPr>
        <p:txBody>
          <a:bodyPr wrap="square" lIns="91429" tIns="45715" rIns="91429" bIns="45715" rtlCol="0">
            <a:spAutoFit/>
          </a:bodyPr>
          <a:lstStyle/>
          <a:p>
            <a:r>
              <a:rPr lang="tr-TR" sz="3000" b="1" dirty="0">
                <a:solidFill>
                  <a:schemeClr val="bg1"/>
                </a:solidFill>
              </a:rPr>
              <a:t>Y</a:t>
            </a:r>
          </a:p>
        </p:txBody>
      </p:sp>
      <p:sp>
        <p:nvSpPr>
          <p:cNvPr id="13" name="Metin kutusu 12"/>
          <p:cNvSpPr txBox="1"/>
          <p:nvPr/>
        </p:nvSpPr>
        <p:spPr>
          <a:xfrm>
            <a:off x="6355572" y="2184968"/>
            <a:ext cx="363603" cy="553988"/>
          </a:xfrm>
          <a:prstGeom prst="rect">
            <a:avLst/>
          </a:prstGeom>
          <a:noFill/>
        </p:spPr>
        <p:txBody>
          <a:bodyPr wrap="square" lIns="91429" tIns="45715" rIns="91429" bIns="45715" rtlCol="0">
            <a:spAutoFit/>
          </a:bodyPr>
          <a:lstStyle/>
          <a:p>
            <a:r>
              <a:rPr lang="tr-TR" sz="3000" b="1" dirty="0">
                <a:solidFill>
                  <a:schemeClr val="bg1"/>
                </a:solidFill>
              </a:rPr>
              <a:t>K</a:t>
            </a:r>
          </a:p>
        </p:txBody>
      </p:sp>
      <p:sp>
        <p:nvSpPr>
          <p:cNvPr id="15" name="Metin kutusu 14"/>
          <p:cNvSpPr txBox="1"/>
          <p:nvPr/>
        </p:nvSpPr>
        <p:spPr>
          <a:xfrm>
            <a:off x="6311939" y="5040601"/>
            <a:ext cx="509045" cy="415488"/>
          </a:xfrm>
          <a:prstGeom prst="rect">
            <a:avLst/>
          </a:prstGeom>
          <a:noFill/>
        </p:spPr>
        <p:txBody>
          <a:bodyPr wrap="square" lIns="91429" tIns="45715" rIns="91429" bIns="45715" rtlCol="0">
            <a:spAutoFit/>
          </a:bodyPr>
          <a:lstStyle/>
          <a:p>
            <a:r>
              <a:rPr lang="tr-TR" sz="2100" b="1" dirty="0">
                <a:solidFill>
                  <a:schemeClr val="bg1"/>
                </a:solidFill>
              </a:rPr>
              <a:t>20</a:t>
            </a:r>
          </a:p>
        </p:txBody>
      </p:sp>
      <p:sp>
        <p:nvSpPr>
          <p:cNvPr id="16" name="Metin kutusu 15"/>
          <p:cNvSpPr txBox="1"/>
          <p:nvPr/>
        </p:nvSpPr>
        <p:spPr>
          <a:xfrm>
            <a:off x="5221131" y="6123128"/>
            <a:ext cx="509045" cy="415488"/>
          </a:xfrm>
          <a:prstGeom prst="rect">
            <a:avLst/>
          </a:prstGeom>
          <a:noFill/>
        </p:spPr>
        <p:txBody>
          <a:bodyPr wrap="square" lIns="91429" tIns="45715" rIns="91429" bIns="45715" rtlCol="0">
            <a:spAutoFit/>
          </a:bodyPr>
          <a:lstStyle/>
          <a:p>
            <a:r>
              <a:rPr lang="tr-TR" sz="2100" b="1" dirty="0">
                <a:solidFill>
                  <a:schemeClr val="bg1"/>
                </a:solidFill>
              </a:rPr>
              <a:t>20</a:t>
            </a:r>
          </a:p>
        </p:txBody>
      </p:sp>
      <p:pic>
        <p:nvPicPr>
          <p:cNvPr id="17" name="Resim 16"/>
          <p:cNvPicPr>
            <a:picLocks noChangeAspect="1"/>
          </p:cNvPicPr>
          <p:nvPr/>
        </p:nvPicPr>
        <p:blipFill>
          <a:blip r:embed="rId2"/>
          <a:stretch>
            <a:fillRect/>
          </a:stretch>
        </p:blipFill>
        <p:spPr>
          <a:xfrm>
            <a:off x="-4674" y="581058"/>
            <a:ext cx="6229349" cy="6589628"/>
          </a:xfrm>
          <a:prstGeom prst="rect">
            <a:avLst/>
          </a:prstGeom>
        </p:spPr>
      </p:pic>
      <p:sp>
        <p:nvSpPr>
          <p:cNvPr id="3" name="Dikdörtgen 2"/>
          <p:cNvSpPr/>
          <p:nvPr/>
        </p:nvSpPr>
        <p:spPr>
          <a:xfrm>
            <a:off x="5132879" y="717731"/>
            <a:ext cx="7386242" cy="1077208"/>
          </a:xfrm>
          <a:prstGeom prst="rect">
            <a:avLst/>
          </a:prstGeom>
        </p:spPr>
        <p:style>
          <a:lnRef idx="1">
            <a:schemeClr val="accent4"/>
          </a:lnRef>
          <a:fillRef idx="2">
            <a:schemeClr val="accent4"/>
          </a:fillRef>
          <a:effectRef idx="1">
            <a:schemeClr val="accent4"/>
          </a:effectRef>
          <a:fontRef idx="minor">
            <a:schemeClr val="dk1"/>
          </a:fontRef>
        </p:style>
        <p:txBody>
          <a:bodyPr wrap="square" lIns="91429" tIns="45715" rIns="91429" bIns="45715">
            <a:spAutoFit/>
            <a:scene3d>
              <a:camera prst="perspectiveFront"/>
              <a:lightRig rig="threePt" dir="t"/>
            </a:scene3d>
          </a:bodyPr>
          <a:lstStyle/>
          <a:p>
            <a:pPr algn="ctr"/>
            <a:r>
              <a:rPr lang="tr-TR" sz="3200" b="1" dirty="0">
                <a:ln w="0"/>
                <a:solidFill>
                  <a:schemeClr val="tx1"/>
                </a:solidFill>
                <a:effectLst>
                  <a:outerShdw blurRad="38100" dist="19050" dir="2700000" algn="tl" rotWithShape="0">
                    <a:schemeClr val="dk1">
                      <a:alpha val="40000"/>
                    </a:schemeClr>
                  </a:outerShdw>
                </a:effectLst>
              </a:rPr>
              <a:t>2. AŞAMA SINAVIDIR. BÜTÜN ADAYLARIN GİRMESİ </a:t>
            </a:r>
            <a:r>
              <a:rPr lang="tr-TR" sz="3200" b="1" dirty="0">
                <a:ln w="0"/>
                <a:solidFill>
                  <a:srgbClr val="FF0000"/>
                </a:solidFill>
                <a:effectLst>
                  <a:outerShdw blurRad="38100" dist="19050" dir="2700000" algn="tl" rotWithShape="0">
                    <a:schemeClr val="dk1">
                      <a:alpha val="40000"/>
                    </a:schemeClr>
                  </a:outerShdw>
                </a:effectLst>
              </a:rPr>
              <a:t>ZORUNLUDUR DEĞİLDİR.</a:t>
            </a:r>
          </a:p>
        </p:txBody>
      </p:sp>
      <p:sp>
        <p:nvSpPr>
          <p:cNvPr id="23" name="Dikdörtgen 22"/>
          <p:cNvSpPr/>
          <p:nvPr/>
        </p:nvSpPr>
        <p:spPr>
          <a:xfrm>
            <a:off x="6224670" y="4209171"/>
            <a:ext cx="6294448" cy="1338818"/>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wrap="square" lIns="91429" tIns="45715" rIns="91429" bIns="45715">
            <a:spAutoFit/>
            <a:scene3d>
              <a:camera prst="perspectiveFront"/>
              <a:lightRig rig="threePt" dir="t"/>
            </a:scene3d>
          </a:bodyPr>
          <a:lstStyle/>
          <a:p>
            <a:pPr algn="ctr"/>
            <a:r>
              <a:rPr lang="tr-TR" sz="2700" b="1" dirty="0">
                <a:ln w="0"/>
                <a:solidFill>
                  <a:schemeClr val="tx1"/>
                </a:solidFill>
                <a:effectLst>
                  <a:outerShdw blurRad="38100" dist="19050" dir="2700000" algn="tl" rotWithShape="0">
                    <a:schemeClr val="dk1">
                      <a:alpha val="40000"/>
                    </a:schemeClr>
                  </a:outerShdw>
                </a:effectLst>
              </a:rPr>
              <a:t>AYT SINAVINDAN </a:t>
            </a:r>
            <a:r>
              <a:rPr lang="tr-TR" sz="2700" b="1" u="sng" dirty="0">
                <a:ln w="0"/>
                <a:solidFill>
                  <a:srgbClr val="FF0000"/>
                </a:solidFill>
                <a:effectLst>
                  <a:outerShdw blurRad="38100" dist="19050" dir="2700000" algn="tl" rotWithShape="0">
                    <a:schemeClr val="dk1">
                      <a:alpha val="40000"/>
                    </a:schemeClr>
                  </a:outerShdw>
                </a:effectLst>
              </a:rPr>
              <a:t>180 PUAN </a:t>
            </a:r>
            <a:r>
              <a:rPr lang="tr-TR" sz="2700" b="1" dirty="0">
                <a:ln w="0"/>
                <a:solidFill>
                  <a:schemeClr val="tx1"/>
                </a:solidFill>
                <a:effectLst>
                  <a:outerShdw blurRad="38100" dist="19050" dir="2700000" algn="tl" rotWithShape="0">
                    <a:schemeClr val="dk1">
                      <a:alpha val="40000"/>
                    </a:schemeClr>
                  </a:outerShdw>
                </a:effectLst>
              </a:rPr>
              <a:t>VE ÜSTÜ ALAN ADAYLAR İLGİLİ ALANLARDAN TERCİH YAPABİLİRLER.</a:t>
            </a:r>
          </a:p>
        </p:txBody>
      </p:sp>
      <p:grpSp>
        <p:nvGrpSpPr>
          <p:cNvPr id="29" name="Grup 28"/>
          <p:cNvGrpSpPr/>
          <p:nvPr/>
        </p:nvGrpSpPr>
        <p:grpSpPr>
          <a:xfrm>
            <a:off x="161413" y="-32536"/>
            <a:ext cx="12519305" cy="646331"/>
            <a:chOff x="161412" y="-32537"/>
            <a:chExt cx="12519305" cy="646330"/>
          </a:xfrm>
        </p:grpSpPr>
        <p:pic>
          <p:nvPicPr>
            <p:cNvPr id="30" name="Resim 29"/>
            <p:cNvPicPr>
              <a:picLocks noChangeAspect="1"/>
            </p:cNvPicPr>
            <p:nvPr/>
          </p:nvPicPr>
          <p:blipFill>
            <a:blip r:embed="rId3"/>
            <a:stretch>
              <a:fillRect/>
            </a:stretch>
          </p:blipFill>
          <p:spPr>
            <a:xfrm>
              <a:off x="161412" y="86465"/>
              <a:ext cx="12519305" cy="408328"/>
            </a:xfrm>
            <a:prstGeom prst="rect">
              <a:avLst/>
            </a:prstGeom>
          </p:spPr>
        </p:pic>
        <p:sp>
          <p:nvSpPr>
            <p:cNvPr id="32" name="Metin kutusu 31"/>
            <p:cNvSpPr txBox="1"/>
            <p:nvPr/>
          </p:nvSpPr>
          <p:spPr>
            <a:xfrm>
              <a:off x="3091084" y="-32537"/>
              <a:ext cx="6892576" cy="646330"/>
            </a:xfrm>
            <a:prstGeom prst="rect">
              <a:avLst/>
            </a:prstGeom>
            <a:noFill/>
          </p:spPr>
          <p:txBody>
            <a:bodyPr wrap="square" rtlCol="0">
              <a:spAutoFit/>
            </a:bodyPr>
            <a:lstStyle/>
            <a:p>
              <a:pPr algn="ctr"/>
              <a:r>
                <a:rPr lang="tr-TR" sz="3600" b="1" dirty="0">
                  <a:solidFill>
                    <a:schemeClr val="tx2"/>
                  </a:solidFill>
                  <a:effectLst>
                    <a:outerShdw blurRad="38100" dist="38100" dir="2700000" algn="tl">
                      <a:srgbClr val="000000">
                        <a:alpha val="43137"/>
                      </a:srgbClr>
                    </a:outerShdw>
                  </a:effectLst>
                </a:rPr>
                <a:t>AYT SINAVININ ÖZELLİKLERİ</a:t>
              </a:r>
            </a:p>
          </p:txBody>
        </p:sp>
      </p:grpSp>
      <p:sp>
        <p:nvSpPr>
          <p:cNvPr id="2" name="Dikdörtgen 1"/>
          <p:cNvSpPr/>
          <p:nvPr/>
        </p:nvSpPr>
        <p:spPr>
          <a:xfrm rot="20037605">
            <a:off x="63912" y="801226"/>
            <a:ext cx="2631057" cy="1318419"/>
          </a:xfrm>
          <a:prstGeom prst="rect">
            <a:avLst/>
          </a:prstGeom>
          <a:noFill/>
        </p:spPr>
        <p:txBody>
          <a:bodyPr wrap="none" lIns="91429" tIns="45715" rIns="91429" bIns="45715">
            <a:prstTxWarp prst="textInflate">
              <a:avLst/>
            </a:prstTxWarp>
            <a:spAutoFit/>
          </a:bodyPr>
          <a:lstStyle/>
          <a:p>
            <a:pPr algn="ctr"/>
            <a:r>
              <a:rPr lang="tr-TR" sz="5400" b="1" dirty="0">
                <a:ln w="13462">
                  <a:solidFill>
                    <a:schemeClr val="bg1"/>
                  </a:solidFill>
                  <a:prstDash val="solid"/>
                </a:ln>
                <a:solidFill>
                  <a:srgbClr val="FF0000"/>
                </a:solidFill>
                <a:effectLst>
                  <a:outerShdw dist="38100" dir="2700000" algn="bl" rotWithShape="0">
                    <a:schemeClr val="accent5"/>
                  </a:outerShdw>
                </a:effectLst>
              </a:rPr>
              <a:t>AYT</a:t>
            </a:r>
          </a:p>
        </p:txBody>
      </p:sp>
      <p:sp>
        <p:nvSpPr>
          <p:cNvPr id="19" name="Dikdörtgen 18"/>
          <p:cNvSpPr/>
          <p:nvPr/>
        </p:nvSpPr>
        <p:spPr>
          <a:xfrm>
            <a:off x="6224675" y="1989271"/>
            <a:ext cx="6294448" cy="1962065"/>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wrap="square" lIns="91429" tIns="45715" rIns="91429" bIns="45715">
            <a:spAutoFit/>
            <a:scene3d>
              <a:camera prst="perspectiveFront"/>
              <a:lightRig rig="threePt" dir="t"/>
            </a:scene3d>
          </a:bodyPr>
          <a:lstStyle/>
          <a:p>
            <a:pPr algn="ctr">
              <a:lnSpc>
                <a:spcPct val="150000"/>
              </a:lnSpc>
            </a:pPr>
            <a:r>
              <a:rPr lang="tr-TR" sz="2700" b="1" dirty="0">
                <a:solidFill>
                  <a:schemeClr val="tx1"/>
                </a:solidFill>
                <a:effectLst>
                  <a:outerShdw blurRad="38100" dist="38100" dir="2700000" algn="tl">
                    <a:srgbClr val="000000">
                      <a:alpha val="43137"/>
                    </a:srgbClr>
                  </a:outerShdw>
                </a:effectLst>
              </a:rPr>
              <a:t>ADAY </a:t>
            </a:r>
            <a:r>
              <a:rPr lang="tr-TR" sz="2700" b="1" u="sng" dirty="0">
                <a:solidFill>
                  <a:srgbClr val="FF0000"/>
                </a:solidFill>
                <a:effectLst>
                  <a:outerShdw blurRad="38100" dist="38100" dir="2700000" algn="tl">
                    <a:srgbClr val="000000">
                      <a:alpha val="43137"/>
                    </a:srgbClr>
                  </a:outerShdw>
                </a:effectLst>
              </a:rPr>
              <a:t>TYT’DEN 150</a:t>
            </a:r>
            <a:r>
              <a:rPr lang="tr-TR" sz="2700" b="1" u="sng" dirty="0">
                <a:solidFill>
                  <a:schemeClr val="tx1"/>
                </a:solidFill>
                <a:effectLst>
                  <a:outerShdw blurRad="38100" dist="38100" dir="2700000" algn="tl">
                    <a:srgbClr val="000000">
                      <a:alpha val="43137"/>
                    </a:srgbClr>
                  </a:outerShdw>
                </a:effectLst>
              </a:rPr>
              <a:t> </a:t>
            </a:r>
            <a:r>
              <a:rPr lang="tr-TR" sz="2700" b="1" dirty="0">
                <a:solidFill>
                  <a:schemeClr val="tx1"/>
                </a:solidFill>
                <a:effectLst>
                  <a:outerShdw blurRad="38100" dist="38100" dir="2700000" algn="tl">
                    <a:srgbClr val="000000">
                      <a:alpha val="43137"/>
                    </a:srgbClr>
                  </a:outerShdw>
                </a:effectLst>
              </a:rPr>
              <a:t>PUANI GEÇEMEMİŞ İSE AYT SINAVINDAN BAŞARILI OLSA BİLE AYT PUANI </a:t>
            </a:r>
            <a:r>
              <a:rPr lang="tr-TR" sz="2700" b="1" dirty="0">
                <a:solidFill>
                  <a:srgbClr val="FF0000"/>
                </a:solidFill>
                <a:effectLst>
                  <a:outerShdw blurRad="38100" dist="38100" dir="2700000" algn="tl">
                    <a:srgbClr val="000000">
                      <a:alpha val="43137"/>
                    </a:srgbClr>
                  </a:outerShdw>
                </a:effectLst>
              </a:rPr>
              <a:t>HESAPLANMAYACAKTIR</a:t>
            </a:r>
            <a:r>
              <a:rPr lang="tr-TR" sz="2700" b="1" dirty="0">
                <a:solidFill>
                  <a:schemeClr val="tx1"/>
                </a:solidFill>
                <a:effectLst>
                  <a:outerShdw blurRad="38100" dist="38100" dir="2700000" algn="tl">
                    <a:srgbClr val="000000">
                      <a:alpha val="43137"/>
                    </a:srgbClr>
                  </a:outerShdw>
                </a:effectLst>
              </a:rPr>
              <a:t>.</a:t>
            </a:r>
          </a:p>
        </p:txBody>
      </p:sp>
      <p:sp>
        <p:nvSpPr>
          <p:cNvPr id="21" name="Dikdörtgen 20"/>
          <p:cNvSpPr/>
          <p:nvPr/>
        </p:nvSpPr>
        <p:spPr>
          <a:xfrm>
            <a:off x="5132878" y="5886987"/>
            <a:ext cx="7386242" cy="1077208"/>
          </a:xfrm>
          <a:prstGeom prst="rect">
            <a:avLst/>
          </a:prstGeom>
        </p:spPr>
        <p:style>
          <a:lnRef idx="1">
            <a:schemeClr val="accent4"/>
          </a:lnRef>
          <a:fillRef idx="2">
            <a:schemeClr val="accent4"/>
          </a:fillRef>
          <a:effectRef idx="1">
            <a:schemeClr val="accent4"/>
          </a:effectRef>
          <a:fontRef idx="minor">
            <a:schemeClr val="dk1"/>
          </a:fontRef>
        </p:style>
        <p:txBody>
          <a:bodyPr wrap="square" lIns="91429" tIns="45715" rIns="91429" bIns="45715">
            <a:spAutoFit/>
            <a:scene3d>
              <a:camera prst="perspectiveFront"/>
              <a:lightRig rig="threePt" dir="t"/>
            </a:scene3d>
          </a:bodyPr>
          <a:lstStyle/>
          <a:p>
            <a:pPr algn="ctr"/>
            <a:r>
              <a:rPr lang="tr-TR" sz="3200" b="1" dirty="0">
                <a:ln w="0"/>
                <a:solidFill>
                  <a:srgbClr val="FF0000"/>
                </a:solidFill>
                <a:effectLst>
                  <a:outerShdw blurRad="38100" dist="19050" dir="2700000" algn="tl" rotWithShape="0">
                    <a:schemeClr val="dk1">
                      <a:alpha val="40000"/>
                    </a:schemeClr>
                  </a:outerShdw>
                </a:effectLst>
              </a:rPr>
              <a:t>4 PUAN </a:t>
            </a:r>
            <a:r>
              <a:rPr lang="tr-TR" sz="3200" b="1" dirty="0">
                <a:ln w="0"/>
                <a:solidFill>
                  <a:schemeClr val="tx1"/>
                </a:solidFill>
                <a:effectLst>
                  <a:outerShdw blurRad="38100" dist="19050" dir="2700000" algn="tl" rotWithShape="0">
                    <a:schemeClr val="dk1">
                      <a:alpha val="40000"/>
                    </a:schemeClr>
                  </a:outerShdw>
                </a:effectLst>
              </a:rPr>
              <a:t>TÜRÜNE SAHİPTİR:</a:t>
            </a:r>
          </a:p>
          <a:p>
            <a:pPr algn="ctr"/>
            <a:r>
              <a:rPr lang="tr-TR" sz="3200" b="1" dirty="0">
                <a:ln w="0"/>
                <a:solidFill>
                  <a:schemeClr val="tx1"/>
                </a:solidFill>
                <a:effectLst>
                  <a:outerShdw blurRad="38100" dist="19050" dir="2700000" algn="tl" rotWithShape="0">
                    <a:schemeClr val="dk1">
                      <a:alpha val="40000"/>
                    </a:schemeClr>
                  </a:outerShdw>
                </a:effectLst>
              </a:rPr>
              <a:t>EA. – SAY. – SÖZ. - DİL</a:t>
            </a:r>
          </a:p>
        </p:txBody>
      </p:sp>
    </p:spTree>
    <p:extLst>
      <p:ext uri="{BB962C8B-B14F-4D97-AF65-F5344CB8AC3E}">
        <p14:creationId xmlns:p14="http://schemas.microsoft.com/office/powerpoint/2010/main" val="409598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6"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80">
                                          <p:stCondLst>
                                            <p:cond delay="0"/>
                                          </p:stCondLst>
                                        </p:cTn>
                                        <p:tgtEl>
                                          <p:spTgt spid="2"/>
                                        </p:tgtEl>
                                      </p:cBhvr>
                                    </p:animEffect>
                                    <p:anim calcmode="lin" valueType="num">
                                      <p:cBhvr>
                                        <p:cTn id="1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4" dur="26">
                                          <p:stCondLst>
                                            <p:cond delay="650"/>
                                          </p:stCondLst>
                                        </p:cTn>
                                        <p:tgtEl>
                                          <p:spTgt spid="2"/>
                                        </p:tgtEl>
                                      </p:cBhvr>
                                      <p:to x="100000" y="60000"/>
                                    </p:animScale>
                                    <p:animScale>
                                      <p:cBhvr>
                                        <p:cTn id="25" dur="166" decel="50000">
                                          <p:stCondLst>
                                            <p:cond delay="676"/>
                                          </p:stCondLst>
                                        </p:cTn>
                                        <p:tgtEl>
                                          <p:spTgt spid="2"/>
                                        </p:tgtEl>
                                      </p:cBhvr>
                                      <p:to x="100000" y="100000"/>
                                    </p:animScale>
                                    <p:animScale>
                                      <p:cBhvr>
                                        <p:cTn id="26" dur="26">
                                          <p:stCondLst>
                                            <p:cond delay="1312"/>
                                          </p:stCondLst>
                                        </p:cTn>
                                        <p:tgtEl>
                                          <p:spTgt spid="2"/>
                                        </p:tgtEl>
                                      </p:cBhvr>
                                      <p:to x="100000" y="80000"/>
                                    </p:animScale>
                                    <p:animScale>
                                      <p:cBhvr>
                                        <p:cTn id="27" dur="166" decel="50000">
                                          <p:stCondLst>
                                            <p:cond delay="1338"/>
                                          </p:stCondLst>
                                        </p:cTn>
                                        <p:tgtEl>
                                          <p:spTgt spid="2"/>
                                        </p:tgtEl>
                                      </p:cBhvr>
                                      <p:to x="100000" y="100000"/>
                                    </p:animScale>
                                    <p:animScale>
                                      <p:cBhvr>
                                        <p:cTn id="28" dur="26">
                                          <p:stCondLst>
                                            <p:cond delay="1642"/>
                                          </p:stCondLst>
                                        </p:cTn>
                                        <p:tgtEl>
                                          <p:spTgt spid="2"/>
                                        </p:tgtEl>
                                      </p:cBhvr>
                                      <p:to x="100000" y="90000"/>
                                    </p:animScale>
                                    <p:animScale>
                                      <p:cBhvr>
                                        <p:cTn id="29" dur="166" decel="50000">
                                          <p:stCondLst>
                                            <p:cond delay="1668"/>
                                          </p:stCondLst>
                                        </p:cTn>
                                        <p:tgtEl>
                                          <p:spTgt spid="2"/>
                                        </p:tgtEl>
                                      </p:cBhvr>
                                      <p:to x="100000" y="100000"/>
                                    </p:animScale>
                                    <p:animScale>
                                      <p:cBhvr>
                                        <p:cTn id="30" dur="26">
                                          <p:stCondLst>
                                            <p:cond delay="1808"/>
                                          </p:stCondLst>
                                        </p:cTn>
                                        <p:tgtEl>
                                          <p:spTgt spid="2"/>
                                        </p:tgtEl>
                                      </p:cBhvr>
                                      <p:to x="100000" y="95000"/>
                                    </p:animScale>
                                    <p:animScale>
                                      <p:cBhvr>
                                        <p:cTn id="31" dur="166" decel="50000">
                                          <p:stCondLst>
                                            <p:cond delay="1834"/>
                                          </p:stCondLst>
                                        </p:cTn>
                                        <p:tgtEl>
                                          <p:spTgt spid="2"/>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2" grpId="0"/>
      <p:bldP spid="19"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 23"/>
          <p:cNvGrpSpPr/>
          <p:nvPr/>
        </p:nvGrpSpPr>
        <p:grpSpPr>
          <a:xfrm>
            <a:off x="751237" y="581058"/>
            <a:ext cx="6186592" cy="5789998"/>
            <a:chOff x="751237" y="581058"/>
            <a:chExt cx="6186592" cy="5789998"/>
          </a:xfrm>
        </p:grpSpPr>
        <p:pic>
          <p:nvPicPr>
            <p:cNvPr id="35" name="Resim 34"/>
            <p:cNvPicPr>
              <a:picLocks noChangeAspect="1"/>
            </p:cNvPicPr>
            <p:nvPr/>
          </p:nvPicPr>
          <p:blipFill>
            <a:blip r:embed="rId2"/>
            <a:stretch>
              <a:fillRect/>
            </a:stretch>
          </p:blipFill>
          <p:spPr>
            <a:xfrm>
              <a:off x="751237" y="581058"/>
              <a:ext cx="6186592" cy="5789998"/>
            </a:xfrm>
            <a:prstGeom prst="rect">
              <a:avLst/>
            </a:prstGeom>
          </p:spPr>
        </p:pic>
        <p:sp>
          <p:nvSpPr>
            <p:cNvPr id="44" name="Dikdörtgen 43"/>
            <p:cNvSpPr/>
            <p:nvPr/>
          </p:nvSpPr>
          <p:spPr>
            <a:xfrm rot="20348091">
              <a:off x="2404992" y="3004763"/>
              <a:ext cx="1054474" cy="608242"/>
            </a:xfrm>
            <a:prstGeom prst="rect">
              <a:avLst/>
            </a:prstGeom>
            <a:noFill/>
          </p:spPr>
          <p:txBody>
            <a:bodyPr wrap="none" lIns="91429" tIns="45715" rIns="91429" bIns="45715">
              <a:prstTxWarp prst="textInflate">
                <a:avLst/>
              </a:prstTxWarp>
              <a:spAutoFit/>
            </a:bodyPr>
            <a:lstStyle/>
            <a:p>
              <a:pPr algn="ctr"/>
              <a:r>
                <a:rPr lang="tr-TR" sz="5400" b="1" dirty="0">
                  <a:ln w="13462">
                    <a:solidFill>
                      <a:schemeClr val="bg1"/>
                    </a:solidFill>
                    <a:prstDash val="solid"/>
                  </a:ln>
                  <a:effectLst>
                    <a:outerShdw dist="38100" dir="2700000" algn="bl" rotWithShape="0">
                      <a:schemeClr val="accent5"/>
                    </a:outerShdw>
                  </a:effectLst>
                </a:rPr>
                <a:t>AYT</a:t>
              </a:r>
            </a:p>
          </p:txBody>
        </p:sp>
      </p:grpSp>
      <p:grpSp>
        <p:nvGrpSpPr>
          <p:cNvPr id="7" name="Grup 6"/>
          <p:cNvGrpSpPr/>
          <p:nvPr/>
        </p:nvGrpSpPr>
        <p:grpSpPr>
          <a:xfrm>
            <a:off x="161413" y="57838"/>
            <a:ext cx="12519305" cy="507831"/>
            <a:chOff x="161412" y="57838"/>
            <a:chExt cx="12519305" cy="507830"/>
          </a:xfrm>
        </p:grpSpPr>
        <p:pic>
          <p:nvPicPr>
            <p:cNvPr id="17" name="Resim 16"/>
            <p:cNvPicPr>
              <a:picLocks noChangeAspect="1"/>
            </p:cNvPicPr>
            <p:nvPr/>
          </p:nvPicPr>
          <p:blipFill>
            <a:blip r:embed="rId3"/>
            <a:stretch>
              <a:fillRect/>
            </a:stretch>
          </p:blipFill>
          <p:spPr>
            <a:xfrm>
              <a:off x="161412" y="86465"/>
              <a:ext cx="12519305" cy="408328"/>
            </a:xfrm>
            <a:prstGeom prst="rect">
              <a:avLst/>
            </a:prstGeom>
          </p:spPr>
        </p:pic>
        <p:sp>
          <p:nvSpPr>
            <p:cNvPr id="16" name="Metin kutusu 15"/>
            <p:cNvSpPr txBox="1"/>
            <p:nvPr/>
          </p:nvSpPr>
          <p:spPr>
            <a:xfrm>
              <a:off x="3884914" y="57838"/>
              <a:ext cx="4585685" cy="507830"/>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AYT SINAVI SORU SAYILARI</a:t>
              </a:r>
            </a:p>
          </p:txBody>
        </p:sp>
      </p:grpSp>
      <p:pic>
        <p:nvPicPr>
          <p:cNvPr id="26" name="Resim 25"/>
          <p:cNvPicPr>
            <a:picLocks noChangeAspect="1"/>
          </p:cNvPicPr>
          <p:nvPr/>
        </p:nvPicPr>
        <p:blipFill>
          <a:blip r:embed="rId4"/>
          <a:stretch>
            <a:fillRect/>
          </a:stretch>
        </p:blipFill>
        <p:spPr>
          <a:xfrm>
            <a:off x="2084175" y="917145"/>
            <a:ext cx="799434" cy="124103"/>
          </a:xfrm>
          <a:prstGeom prst="rect">
            <a:avLst/>
          </a:prstGeom>
        </p:spPr>
      </p:pic>
      <p:sp>
        <p:nvSpPr>
          <p:cNvPr id="32" name="Metin kutusu 31"/>
          <p:cNvSpPr txBox="1"/>
          <p:nvPr/>
        </p:nvSpPr>
        <p:spPr>
          <a:xfrm>
            <a:off x="5208204" y="5810180"/>
            <a:ext cx="3051065" cy="415488"/>
          </a:xfrm>
          <a:prstGeom prst="rect">
            <a:avLst/>
          </a:prstGeom>
          <a:noFill/>
        </p:spPr>
        <p:txBody>
          <a:bodyPr wrap="square" lIns="91429" tIns="45715" rIns="91429" bIns="45715" rtlCol="0">
            <a:spAutoFit/>
          </a:bodyPr>
          <a:lstStyle/>
          <a:p>
            <a:r>
              <a:rPr lang="tr-TR" sz="2100" b="1" dirty="0">
                <a:solidFill>
                  <a:schemeClr val="bg1"/>
                </a:solidFill>
              </a:rPr>
              <a:t>2020</a:t>
            </a:r>
          </a:p>
        </p:txBody>
      </p:sp>
      <p:sp>
        <p:nvSpPr>
          <p:cNvPr id="8" name="Yuvarlatılmış Dikdörtgen 7"/>
          <p:cNvSpPr/>
          <p:nvPr/>
        </p:nvSpPr>
        <p:spPr>
          <a:xfrm>
            <a:off x="12096751" y="5943601"/>
            <a:ext cx="509903" cy="103739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dirty="0"/>
          </a:p>
        </p:txBody>
      </p:sp>
      <p:sp>
        <p:nvSpPr>
          <p:cNvPr id="9" name="Yuvarlatılmış Dikdörtgen 8"/>
          <p:cNvSpPr/>
          <p:nvPr/>
        </p:nvSpPr>
        <p:spPr>
          <a:xfrm>
            <a:off x="1994296" y="777274"/>
            <a:ext cx="1076716" cy="32215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dirty="0"/>
          </a:p>
        </p:txBody>
      </p:sp>
      <p:grpSp>
        <p:nvGrpSpPr>
          <p:cNvPr id="4" name="Grup 3"/>
          <p:cNvGrpSpPr/>
          <p:nvPr/>
        </p:nvGrpSpPr>
        <p:grpSpPr>
          <a:xfrm>
            <a:off x="-56511" y="430677"/>
            <a:ext cx="3175769" cy="2887851"/>
            <a:chOff x="-56511" y="430677"/>
            <a:chExt cx="3175769" cy="2887851"/>
          </a:xfrm>
        </p:grpSpPr>
        <p:grpSp>
          <p:nvGrpSpPr>
            <p:cNvPr id="30" name="Grup 29"/>
            <p:cNvGrpSpPr/>
            <p:nvPr/>
          </p:nvGrpSpPr>
          <p:grpSpPr>
            <a:xfrm rot="21004810">
              <a:off x="-56511" y="430677"/>
              <a:ext cx="1906190" cy="2887851"/>
              <a:chOff x="2102025" y="1011473"/>
              <a:chExt cx="4137506" cy="6708585"/>
            </a:xfrm>
          </p:grpSpPr>
          <p:pic>
            <p:nvPicPr>
              <p:cNvPr id="31" name="Resim 30"/>
              <p:cNvPicPr>
                <a:picLocks noChangeAspect="1"/>
              </p:cNvPicPr>
              <p:nvPr/>
            </p:nvPicPr>
            <p:blipFill>
              <a:blip r:embed="rId5"/>
              <a:stretch>
                <a:fillRect/>
              </a:stretch>
            </p:blipFill>
            <p:spPr>
              <a:xfrm>
                <a:off x="2784146" y="1011473"/>
                <a:ext cx="2083773" cy="4455381"/>
              </a:xfrm>
              <a:prstGeom prst="rect">
                <a:avLst/>
              </a:prstGeom>
            </p:spPr>
          </p:pic>
          <p:pic>
            <p:nvPicPr>
              <p:cNvPr id="33" name="Resim 32"/>
              <p:cNvPicPr>
                <a:picLocks noChangeAspect="1"/>
              </p:cNvPicPr>
              <p:nvPr/>
            </p:nvPicPr>
            <p:blipFill>
              <a:blip r:embed="rId6"/>
              <a:stretch>
                <a:fillRect/>
              </a:stretch>
            </p:blipFill>
            <p:spPr>
              <a:xfrm>
                <a:off x="2102025" y="5408191"/>
                <a:ext cx="4137506" cy="2311867"/>
              </a:xfrm>
              <a:prstGeom prst="rect">
                <a:avLst/>
              </a:prstGeom>
            </p:spPr>
          </p:pic>
        </p:grpSp>
        <p:sp>
          <p:nvSpPr>
            <p:cNvPr id="34" name="Metin kutusu 33"/>
            <p:cNvSpPr txBox="1"/>
            <p:nvPr/>
          </p:nvSpPr>
          <p:spPr>
            <a:xfrm>
              <a:off x="998417" y="561855"/>
              <a:ext cx="2120841" cy="994825"/>
            </a:xfrm>
            <a:prstGeom prst="rect">
              <a:avLst/>
            </a:prstGeom>
            <a:noFill/>
          </p:spPr>
          <p:txBody>
            <a:bodyPr wrap="square" lIns="91429" tIns="45715" rIns="91429" bIns="45715" rtlCol="0">
              <a:prstTxWarp prst="textPlain">
                <a:avLst/>
              </a:prstTxWarp>
              <a:spAutoFit/>
            </a:bodyPr>
            <a:lstStyle/>
            <a:p>
              <a:pPr algn="ctr"/>
              <a:r>
                <a:rPr lang="tr-TR" sz="6000" b="1" i="1" dirty="0">
                  <a:solidFill>
                    <a:srgbClr val="FF0000"/>
                  </a:solidFill>
                  <a:effectLst>
                    <a:outerShdw blurRad="38100" dist="38100" dir="2700000" algn="tl">
                      <a:srgbClr val="000000">
                        <a:alpha val="43137"/>
                      </a:srgbClr>
                    </a:outerShdw>
                  </a:effectLst>
                </a:rPr>
                <a:t>160</a:t>
              </a:r>
              <a:r>
                <a:rPr lang="tr-TR" sz="4400" b="1" i="1" dirty="0">
                  <a:solidFill>
                    <a:srgbClr val="1D212C"/>
                  </a:solidFill>
                  <a:effectLst>
                    <a:outerShdw blurRad="38100" dist="38100" dir="2700000" algn="tl">
                      <a:srgbClr val="000000">
                        <a:alpha val="43137"/>
                      </a:srgbClr>
                    </a:outerShdw>
                  </a:effectLst>
                </a:rPr>
                <a:t> SORU</a:t>
              </a:r>
            </a:p>
          </p:txBody>
        </p:sp>
      </p:grpSp>
      <p:grpSp>
        <p:nvGrpSpPr>
          <p:cNvPr id="10" name="Grup 9"/>
          <p:cNvGrpSpPr/>
          <p:nvPr/>
        </p:nvGrpSpPr>
        <p:grpSpPr>
          <a:xfrm>
            <a:off x="24078" y="5270501"/>
            <a:ext cx="3860836" cy="1890193"/>
            <a:chOff x="24078" y="5270501"/>
            <a:chExt cx="3860836" cy="1890193"/>
          </a:xfrm>
        </p:grpSpPr>
        <p:pic>
          <p:nvPicPr>
            <p:cNvPr id="29" name="Resim 28"/>
            <p:cNvPicPr>
              <a:picLocks noChangeAspect="1"/>
            </p:cNvPicPr>
            <p:nvPr/>
          </p:nvPicPr>
          <p:blipFill rotWithShape="1">
            <a:blip r:embed="rId7"/>
            <a:srcRect b="12473"/>
            <a:stretch/>
          </p:blipFill>
          <p:spPr>
            <a:xfrm>
              <a:off x="24078" y="5270501"/>
              <a:ext cx="3860836" cy="1890193"/>
            </a:xfrm>
            <a:prstGeom prst="rect">
              <a:avLst/>
            </a:prstGeom>
          </p:spPr>
        </p:pic>
        <p:sp>
          <p:nvSpPr>
            <p:cNvPr id="46" name="Metin kutusu 45"/>
            <p:cNvSpPr txBox="1"/>
            <p:nvPr/>
          </p:nvSpPr>
          <p:spPr>
            <a:xfrm>
              <a:off x="1966506" y="6010153"/>
              <a:ext cx="1611690" cy="721807"/>
            </a:xfrm>
            <a:prstGeom prst="rect">
              <a:avLst/>
            </a:prstGeom>
            <a:noFill/>
          </p:spPr>
          <p:txBody>
            <a:bodyPr wrap="square" lIns="91429" tIns="45715" rIns="91429" bIns="45715" rtlCol="0">
              <a:prstTxWarp prst="textPlain">
                <a:avLst/>
              </a:prstTxWarp>
              <a:spAutoFit/>
            </a:bodyPr>
            <a:lstStyle/>
            <a:p>
              <a:pPr algn="ctr"/>
              <a:r>
                <a:rPr lang="tr-TR" sz="6000" b="1" dirty="0">
                  <a:solidFill>
                    <a:srgbClr val="FF0000"/>
                  </a:solidFill>
                  <a:effectLst>
                    <a:outerShdw blurRad="38100" dist="38100" dir="2700000" algn="tl">
                      <a:srgbClr val="000000">
                        <a:alpha val="43137"/>
                      </a:srgbClr>
                    </a:outerShdw>
                  </a:effectLst>
                </a:rPr>
                <a:t>180</a:t>
              </a:r>
              <a:r>
                <a:rPr lang="tr-TR" sz="4400" b="1" i="1" dirty="0">
                  <a:solidFill>
                    <a:srgbClr val="1D212C"/>
                  </a:solidFill>
                  <a:effectLst>
                    <a:outerShdw blurRad="38100" dist="38100" dir="2700000" algn="tl">
                      <a:srgbClr val="000000">
                        <a:alpha val="43137"/>
                      </a:srgbClr>
                    </a:outerShdw>
                  </a:effectLst>
                </a:rPr>
                <a:t> </a:t>
              </a:r>
              <a:r>
                <a:rPr lang="tr-TR" sz="4400" b="1" dirty="0">
                  <a:solidFill>
                    <a:srgbClr val="1D212C"/>
                  </a:solidFill>
                  <a:effectLst>
                    <a:outerShdw blurRad="38100" dist="38100" dir="2700000" algn="tl">
                      <a:srgbClr val="000000">
                        <a:alpha val="43137"/>
                      </a:srgbClr>
                    </a:outerShdw>
                  </a:effectLst>
                </a:rPr>
                <a:t>dk</a:t>
              </a:r>
              <a:r>
                <a:rPr lang="tr-TR" sz="4400" b="1" i="1" dirty="0">
                  <a:solidFill>
                    <a:srgbClr val="1D212C"/>
                  </a:solidFill>
                  <a:effectLst>
                    <a:outerShdw blurRad="38100" dist="38100" dir="2700000" algn="tl">
                      <a:srgbClr val="000000">
                        <a:alpha val="43137"/>
                      </a:srgbClr>
                    </a:outerShdw>
                  </a:effectLst>
                </a:rPr>
                <a:t>.</a:t>
              </a:r>
            </a:p>
          </p:txBody>
        </p:sp>
      </p:grpSp>
      <p:grpSp>
        <p:nvGrpSpPr>
          <p:cNvPr id="56" name="Grup 55"/>
          <p:cNvGrpSpPr/>
          <p:nvPr/>
        </p:nvGrpSpPr>
        <p:grpSpPr>
          <a:xfrm>
            <a:off x="4196937" y="517208"/>
            <a:ext cx="3759658" cy="6001800"/>
            <a:chOff x="4196937" y="517208"/>
            <a:chExt cx="3759658" cy="6001800"/>
          </a:xfrm>
        </p:grpSpPr>
        <p:pic>
          <p:nvPicPr>
            <p:cNvPr id="38" name="Resim 37"/>
            <p:cNvPicPr>
              <a:picLocks noChangeAspect="1"/>
            </p:cNvPicPr>
            <p:nvPr/>
          </p:nvPicPr>
          <p:blipFill rotWithShape="1">
            <a:blip r:embed="rId8"/>
            <a:srcRect l="18680" t="22407" r="67091" b="7541"/>
            <a:stretch/>
          </p:blipFill>
          <p:spPr>
            <a:xfrm>
              <a:off x="6389191" y="517208"/>
              <a:ext cx="1567404" cy="6001800"/>
            </a:xfrm>
            <a:prstGeom prst="rect">
              <a:avLst/>
            </a:prstGeom>
          </p:spPr>
        </p:pic>
        <p:sp>
          <p:nvSpPr>
            <p:cNvPr id="52" name="Metin kutusu 51"/>
            <p:cNvSpPr txBox="1"/>
            <p:nvPr/>
          </p:nvSpPr>
          <p:spPr>
            <a:xfrm>
              <a:off x="4196937" y="937347"/>
              <a:ext cx="999903" cy="615553"/>
            </a:xfrm>
            <a:prstGeom prst="rect">
              <a:avLst/>
            </a:prstGeom>
            <a:noFill/>
          </p:spPr>
          <p:txBody>
            <a:bodyPr wrap="square" rtlCol="0">
              <a:spAutoFit/>
            </a:bodyPr>
            <a:lstStyle/>
            <a:p>
              <a:r>
                <a:rPr lang="tr-TR" b="1" dirty="0"/>
                <a:t>EDEB.  SOS/1</a:t>
              </a:r>
            </a:p>
          </p:txBody>
        </p:sp>
      </p:grpSp>
      <p:grpSp>
        <p:nvGrpSpPr>
          <p:cNvPr id="58" name="Grup 57"/>
          <p:cNvGrpSpPr/>
          <p:nvPr/>
        </p:nvGrpSpPr>
        <p:grpSpPr>
          <a:xfrm>
            <a:off x="5273842" y="496629"/>
            <a:ext cx="5821604" cy="6001800"/>
            <a:chOff x="5302595" y="517208"/>
            <a:chExt cx="5821604" cy="6001800"/>
          </a:xfrm>
        </p:grpSpPr>
        <p:pic>
          <p:nvPicPr>
            <p:cNvPr id="41" name="Resim 40"/>
            <p:cNvPicPr>
              <a:picLocks noChangeAspect="1"/>
            </p:cNvPicPr>
            <p:nvPr/>
          </p:nvPicPr>
          <p:blipFill rotWithShape="1">
            <a:blip r:embed="rId8"/>
            <a:srcRect l="32692" t="22407" r="52781" b="7541"/>
            <a:stretch/>
          </p:blipFill>
          <p:spPr>
            <a:xfrm>
              <a:off x="9523999" y="517208"/>
              <a:ext cx="1600200" cy="6001800"/>
            </a:xfrm>
            <a:prstGeom prst="rect">
              <a:avLst/>
            </a:prstGeom>
          </p:spPr>
        </p:pic>
        <p:sp>
          <p:nvSpPr>
            <p:cNvPr id="54" name="Metin kutusu 53"/>
            <p:cNvSpPr txBox="1"/>
            <p:nvPr/>
          </p:nvSpPr>
          <p:spPr>
            <a:xfrm>
              <a:off x="5302595" y="4177271"/>
              <a:ext cx="999903" cy="353943"/>
            </a:xfrm>
            <a:prstGeom prst="rect">
              <a:avLst/>
            </a:prstGeom>
            <a:noFill/>
          </p:spPr>
          <p:txBody>
            <a:bodyPr wrap="square" rtlCol="0">
              <a:spAutoFit/>
            </a:bodyPr>
            <a:lstStyle/>
            <a:p>
              <a:r>
                <a:rPr lang="tr-TR" b="1" dirty="0"/>
                <a:t>SOS/2</a:t>
              </a:r>
            </a:p>
          </p:txBody>
        </p:sp>
      </p:grpSp>
      <p:grpSp>
        <p:nvGrpSpPr>
          <p:cNvPr id="59" name="Grup 58"/>
          <p:cNvGrpSpPr/>
          <p:nvPr/>
        </p:nvGrpSpPr>
        <p:grpSpPr>
          <a:xfrm>
            <a:off x="4040661" y="517208"/>
            <a:ext cx="8612619" cy="6001800"/>
            <a:chOff x="4040661" y="517208"/>
            <a:chExt cx="8612619" cy="6001800"/>
          </a:xfrm>
        </p:grpSpPr>
        <p:pic>
          <p:nvPicPr>
            <p:cNvPr id="42" name="Resim 41"/>
            <p:cNvPicPr>
              <a:picLocks noChangeAspect="1"/>
            </p:cNvPicPr>
            <p:nvPr/>
          </p:nvPicPr>
          <p:blipFill rotWithShape="1">
            <a:blip r:embed="rId8"/>
            <a:srcRect l="60622" t="22407" r="24805" b="7541"/>
            <a:stretch/>
          </p:blipFill>
          <p:spPr>
            <a:xfrm>
              <a:off x="11048000" y="517208"/>
              <a:ext cx="1605280" cy="6001800"/>
            </a:xfrm>
            <a:prstGeom prst="rect">
              <a:avLst/>
            </a:prstGeom>
          </p:spPr>
        </p:pic>
        <p:sp>
          <p:nvSpPr>
            <p:cNvPr id="55" name="Metin kutusu 54"/>
            <p:cNvSpPr txBox="1"/>
            <p:nvPr/>
          </p:nvSpPr>
          <p:spPr>
            <a:xfrm>
              <a:off x="4040661" y="5405513"/>
              <a:ext cx="999903" cy="615553"/>
            </a:xfrm>
            <a:prstGeom prst="rect">
              <a:avLst/>
            </a:prstGeom>
            <a:noFill/>
          </p:spPr>
          <p:txBody>
            <a:bodyPr wrap="square" rtlCol="0">
              <a:spAutoFit/>
            </a:bodyPr>
            <a:lstStyle/>
            <a:p>
              <a:pPr algn="ctr"/>
              <a:r>
                <a:rPr lang="tr-TR" b="1" dirty="0"/>
                <a:t>FEN</a:t>
              </a:r>
            </a:p>
            <a:p>
              <a:pPr algn="ctr"/>
              <a:r>
                <a:rPr lang="tr-TR" b="1" dirty="0"/>
                <a:t>BİL.</a:t>
              </a:r>
            </a:p>
          </p:txBody>
        </p:sp>
      </p:grpSp>
      <p:grpSp>
        <p:nvGrpSpPr>
          <p:cNvPr id="63" name="Grup 62"/>
          <p:cNvGrpSpPr/>
          <p:nvPr/>
        </p:nvGrpSpPr>
        <p:grpSpPr>
          <a:xfrm>
            <a:off x="5135812" y="517208"/>
            <a:ext cx="4392408" cy="6001800"/>
            <a:chOff x="5135812" y="517208"/>
            <a:chExt cx="4392408" cy="6001800"/>
          </a:xfrm>
        </p:grpSpPr>
        <p:grpSp>
          <p:nvGrpSpPr>
            <p:cNvPr id="62" name="Grup 61"/>
            <p:cNvGrpSpPr/>
            <p:nvPr/>
          </p:nvGrpSpPr>
          <p:grpSpPr>
            <a:xfrm>
              <a:off x="5135812" y="517208"/>
              <a:ext cx="4392408" cy="6001800"/>
              <a:chOff x="5135812" y="517208"/>
              <a:chExt cx="4392408" cy="6001800"/>
            </a:xfrm>
          </p:grpSpPr>
          <p:grpSp>
            <p:nvGrpSpPr>
              <p:cNvPr id="57" name="Grup 56"/>
              <p:cNvGrpSpPr/>
              <p:nvPr/>
            </p:nvGrpSpPr>
            <p:grpSpPr>
              <a:xfrm>
                <a:off x="5135812" y="517208"/>
                <a:ext cx="4392408" cy="6001800"/>
                <a:chOff x="5135812" y="517208"/>
                <a:chExt cx="4392408" cy="6001800"/>
              </a:xfrm>
            </p:grpSpPr>
            <p:grpSp>
              <p:nvGrpSpPr>
                <p:cNvPr id="47" name="Grup 46"/>
                <p:cNvGrpSpPr/>
                <p:nvPr/>
              </p:nvGrpSpPr>
              <p:grpSpPr>
                <a:xfrm>
                  <a:off x="7956595" y="517208"/>
                  <a:ext cx="1571625" cy="6001800"/>
                  <a:chOff x="2454955" y="395288"/>
                  <a:chExt cx="1571625" cy="6001800"/>
                </a:xfrm>
              </p:grpSpPr>
              <p:pic>
                <p:nvPicPr>
                  <p:cNvPr id="48" name="Resim 47"/>
                  <p:cNvPicPr>
                    <a:picLocks noChangeAspect="1"/>
                  </p:cNvPicPr>
                  <p:nvPr/>
                </p:nvPicPr>
                <p:blipFill rotWithShape="1">
                  <a:blip r:embed="rId8"/>
                  <a:srcRect l="46744" t="22407" r="38988" b="7541"/>
                  <a:stretch/>
                </p:blipFill>
                <p:spPr>
                  <a:xfrm>
                    <a:off x="2454955" y="395288"/>
                    <a:ext cx="1571625" cy="6001800"/>
                  </a:xfrm>
                  <a:prstGeom prst="rect">
                    <a:avLst/>
                  </a:prstGeom>
                </p:spPr>
              </p:pic>
              <p:grpSp>
                <p:nvGrpSpPr>
                  <p:cNvPr id="49" name="Grup 48"/>
                  <p:cNvGrpSpPr/>
                  <p:nvPr/>
                </p:nvGrpSpPr>
                <p:grpSpPr>
                  <a:xfrm>
                    <a:off x="2500469" y="2047874"/>
                    <a:ext cx="1524001" cy="2209796"/>
                    <a:chOff x="2500469" y="2047874"/>
                    <a:chExt cx="1524001" cy="2209796"/>
                  </a:xfrm>
                </p:grpSpPr>
                <p:pic>
                  <p:nvPicPr>
                    <p:cNvPr id="50" name="Resim 49"/>
                    <p:cNvPicPr>
                      <a:picLocks noChangeAspect="1"/>
                    </p:cNvPicPr>
                    <p:nvPr/>
                  </p:nvPicPr>
                  <p:blipFill rotWithShape="1">
                    <a:blip r:embed="rId8"/>
                    <a:srcRect l="61193" t="41752" r="24972" b="35124"/>
                    <a:stretch/>
                  </p:blipFill>
                  <p:spPr>
                    <a:xfrm>
                      <a:off x="2500469" y="2047874"/>
                      <a:ext cx="1524001" cy="1981201"/>
                    </a:xfrm>
                    <a:prstGeom prst="rect">
                      <a:avLst/>
                    </a:prstGeom>
                  </p:spPr>
                </p:pic>
                <p:sp>
                  <p:nvSpPr>
                    <p:cNvPr id="51" name="Dikdörtgen 50"/>
                    <p:cNvSpPr/>
                    <p:nvPr/>
                  </p:nvSpPr>
                  <p:spPr>
                    <a:xfrm>
                      <a:off x="2500469" y="3714745"/>
                      <a:ext cx="214313" cy="542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sp>
              <p:nvSpPr>
                <p:cNvPr id="53" name="Metin kutusu 52"/>
                <p:cNvSpPr txBox="1"/>
                <p:nvPr/>
              </p:nvSpPr>
              <p:spPr>
                <a:xfrm>
                  <a:off x="5135812" y="2513458"/>
                  <a:ext cx="1352811" cy="307777"/>
                </a:xfrm>
                <a:prstGeom prst="rect">
                  <a:avLst/>
                </a:prstGeom>
                <a:noFill/>
              </p:spPr>
              <p:txBody>
                <a:bodyPr wrap="square" rtlCol="0">
                  <a:spAutoFit/>
                </a:bodyPr>
                <a:lstStyle/>
                <a:p>
                  <a:r>
                    <a:rPr lang="tr-TR" sz="1400" b="1" dirty="0"/>
                    <a:t>MATEMATİK</a:t>
                  </a:r>
                  <a:endParaRPr lang="tr-TR" b="1" dirty="0"/>
                </a:p>
              </p:txBody>
            </p:sp>
          </p:grpSp>
          <p:sp>
            <p:nvSpPr>
              <p:cNvPr id="60" name="Dikdörtgen 59"/>
              <p:cNvSpPr/>
              <p:nvPr/>
            </p:nvSpPr>
            <p:spPr>
              <a:xfrm>
                <a:off x="8505233" y="2451556"/>
                <a:ext cx="742200" cy="611684"/>
              </a:xfrm>
              <a:prstGeom prst="rect">
                <a:avLst/>
              </a:prstGeom>
              <a:solidFill>
                <a:srgbClr val="FFDAB3"/>
              </a:solidFill>
              <a:ln>
                <a:solidFill>
                  <a:srgbClr val="FFDA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1" name="Dikdörtgen 60"/>
              <p:cNvSpPr/>
              <p:nvPr/>
            </p:nvSpPr>
            <p:spPr>
              <a:xfrm>
                <a:off x="8474434" y="3475005"/>
                <a:ext cx="742200" cy="611684"/>
              </a:xfrm>
              <a:prstGeom prst="rect">
                <a:avLst/>
              </a:prstGeom>
              <a:solidFill>
                <a:srgbClr val="FFDAB3"/>
              </a:solidFill>
              <a:ln>
                <a:solidFill>
                  <a:srgbClr val="FFDA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43" name="Metin kutusu 42"/>
            <p:cNvSpPr txBox="1"/>
            <p:nvPr/>
          </p:nvSpPr>
          <p:spPr>
            <a:xfrm>
              <a:off x="8391516" y="2626483"/>
              <a:ext cx="881062" cy="430887"/>
            </a:xfrm>
            <a:prstGeom prst="rect">
              <a:avLst/>
            </a:prstGeom>
            <a:noFill/>
          </p:spPr>
          <p:txBody>
            <a:bodyPr wrap="square" rtlCol="0">
              <a:spAutoFit/>
            </a:bodyPr>
            <a:lstStyle/>
            <a:p>
              <a:pPr algn="ctr"/>
              <a:r>
                <a:rPr lang="tr-TR" sz="1100" dirty="0">
                  <a:latin typeface="+mj-lt"/>
                </a:rPr>
                <a:t>Matematik</a:t>
              </a:r>
            </a:p>
            <a:p>
              <a:pPr algn="ctr"/>
              <a:r>
                <a:rPr lang="tr-TR" sz="1100" dirty="0">
                  <a:latin typeface="+mj-lt"/>
                </a:rPr>
                <a:t>(30 civarı)</a:t>
              </a:r>
            </a:p>
          </p:txBody>
        </p:sp>
        <p:sp>
          <p:nvSpPr>
            <p:cNvPr id="45" name="Metin kutusu 44"/>
            <p:cNvSpPr txBox="1"/>
            <p:nvPr/>
          </p:nvSpPr>
          <p:spPr>
            <a:xfrm>
              <a:off x="8415303" y="3536818"/>
              <a:ext cx="881062" cy="430887"/>
            </a:xfrm>
            <a:prstGeom prst="rect">
              <a:avLst/>
            </a:prstGeom>
            <a:noFill/>
          </p:spPr>
          <p:txBody>
            <a:bodyPr wrap="square" rtlCol="0">
              <a:spAutoFit/>
            </a:bodyPr>
            <a:lstStyle/>
            <a:p>
              <a:pPr algn="ctr"/>
              <a:r>
                <a:rPr lang="tr-TR" sz="1100" dirty="0">
                  <a:latin typeface="+mj-lt"/>
                </a:rPr>
                <a:t>Geometri</a:t>
              </a:r>
            </a:p>
            <a:p>
              <a:pPr algn="ctr"/>
              <a:r>
                <a:rPr lang="tr-TR" sz="1100" dirty="0">
                  <a:latin typeface="+mj-lt"/>
                </a:rPr>
                <a:t>(10 civarı)</a:t>
              </a:r>
            </a:p>
          </p:txBody>
        </p:sp>
      </p:grpSp>
    </p:spTree>
    <p:extLst>
      <p:ext uri="{BB962C8B-B14F-4D97-AF65-F5344CB8AC3E}">
        <p14:creationId xmlns:p14="http://schemas.microsoft.com/office/powerpoint/2010/main" val="194913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additive="base">
                                        <p:cTn id="25" dur="500" fill="hold"/>
                                        <p:tgtEl>
                                          <p:spTgt spid="63"/>
                                        </p:tgtEl>
                                        <p:attrNameLst>
                                          <p:attrName>ppt_x</p:attrName>
                                        </p:attrNameLst>
                                      </p:cBhvr>
                                      <p:tavLst>
                                        <p:tav tm="0">
                                          <p:val>
                                            <p:strVal val="#ppt_x"/>
                                          </p:val>
                                        </p:tav>
                                        <p:tav tm="100000">
                                          <p:val>
                                            <p:strVal val="#ppt_x"/>
                                          </p:val>
                                        </p:tav>
                                      </p:tavLst>
                                    </p:anim>
                                    <p:anim calcmode="lin" valueType="num">
                                      <p:cBhvr additive="base">
                                        <p:cTn id="2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fill="hold"/>
                                        <p:tgtEl>
                                          <p:spTgt spid="58"/>
                                        </p:tgtEl>
                                        <p:attrNameLst>
                                          <p:attrName>ppt_x</p:attrName>
                                        </p:attrNameLst>
                                      </p:cBhvr>
                                      <p:tavLst>
                                        <p:tav tm="0">
                                          <p:val>
                                            <p:strVal val="#ppt_x"/>
                                          </p:val>
                                        </p:tav>
                                        <p:tav tm="100000">
                                          <p:val>
                                            <p:strVal val="#ppt_x"/>
                                          </p:val>
                                        </p:tav>
                                      </p:tavLst>
                                    </p:anim>
                                    <p:anim calcmode="lin" valueType="num">
                                      <p:cBhvr additive="base">
                                        <p:cTn id="3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additive="base">
                                        <p:cTn id="37" dur="500" fill="hold"/>
                                        <p:tgtEl>
                                          <p:spTgt spid="59"/>
                                        </p:tgtEl>
                                        <p:attrNameLst>
                                          <p:attrName>ppt_x</p:attrName>
                                        </p:attrNameLst>
                                      </p:cBhvr>
                                      <p:tavLst>
                                        <p:tav tm="0">
                                          <p:val>
                                            <p:strVal val="#ppt_x"/>
                                          </p:val>
                                        </p:tav>
                                        <p:tav tm="100000">
                                          <p:val>
                                            <p:strVal val="#ppt_x"/>
                                          </p:val>
                                        </p:tav>
                                      </p:tavLst>
                                    </p:anim>
                                    <p:anim calcmode="lin" valueType="num">
                                      <p:cBhvr additive="base">
                                        <p:cTn id="3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ppt_w</p:attrName>
                                        </p:attrNameLst>
                                      </p:cBhvr>
                                      <p:tavLst>
                                        <p:tav tm="0">
                                          <p:val>
                                            <p:fltVal val="0"/>
                                          </p:val>
                                        </p:tav>
                                        <p:tav tm="100000">
                                          <p:val>
                                            <p:strVal val="#ppt_w"/>
                                          </p:val>
                                        </p:tav>
                                      </p:tavLst>
                                    </p:anim>
                                    <p:anim calcmode="lin" valueType="num">
                                      <p:cBhvr>
                                        <p:cTn id="44" dur="1000" fill="hold"/>
                                        <p:tgtEl>
                                          <p:spTgt spid="4"/>
                                        </p:tgtEl>
                                        <p:attrNameLst>
                                          <p:attrName>ppt_h</p:attrName>
                                        </p:attrNameLst>
                                      </p:cBhvr>
                                      <p:tavLst>
                                        <p:tav tm="0">
                                          <p:val>
                                            <p:fltVal val="0"/>
                                          </p:val>
                                        </p:tav>
                                        <p:tav tm="100000">
                                          <p:val>
                                            <p:strVal val="#ppt_h"/>
                                          </p:val>
                                        </p:tav>
                                      </p:tavLst>
                                    </p:anim>
                                    <p:anim calcmode="lin" valueType="num">
                                      <p:cBhvr>
                                        <p:cTn id="45" dur="1000" fill="hold"/>
                                        <p:tgtEl>
                                          <p:spTgt spid="4"/>
                                        </p:tgtEl>
                                        <p:attrNameLst>
                                          <p:attrName>style.rotation</p:attrName>
                                        </p:attrNameLst>
                                      </p:cBhvr>
                                      <p:tavLst>
                                        <p:tav tm="0">
                                          <p:val>
                                            <p:fltVal val="90"/>
                                          </p:val>
                                        </p:tav>
                                        <p:tav tm="100000">
                                          <p:val>
                                            <p:fltVal val="0"/>
                                          </p:val>
                                        </p:tav>
                                      </p:tavLst>
                                    </p:anim>
                                    <p:animEffect transition="in" filter="fade">
                                      <p:cBhvr>
                                        <p:cTn id="46" dur="10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2000"/>
                                        <p:tgtEl>
                                          <p:spTgt spid="10"/>
                                        </p:tgtEl>
                                      </p:cBhvr>
                                    </p:animEffect>
                                    <p:anim calcmode="lin" valueType="num">
                                      <p:cBhvr>
                                        <p:cTn id="52" dur="2000" fill="hold"/>
                                        <p:tgtEl>
                                          <p:spTgt spid="10"/>
                                        </p:tgtEl>
                                        <p:attrNameLst>
                                          <p:attrName>ppt_w</p:attrName>
                                        </p:attrNameLst>
                                      </p:cBhvr>
                                      <p:tavLst>
                                        <p:tav tm="0" fmla="#ppt_w*sin(2.5*pi*$)">
                                          <p:val>
                                            <p:fltVal val="0"/>
                                          </p:val>
                                        </p:tav>
                                        <p:tav tm="100000">
                                          <p:val>
                                            <p:fltVal val="1"/>
                                          </p:val>
                                        </p:tav>
                                      </p:tavLst>
                                    </p:anim>
                                    <p:anim calcmode="lin" valueType="num">
                                      <p:cBhvr>
                                        <p:cTn id="5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Resim 36"/>
          <p:cNvPicPr>
            <a:picLocks noChangeAspect="1"/>
          </p:cNvPicPr>
          <p:nvPr/>
        </p:nvPicPr>
        <p:blipFill>
          <a:blip r:embed="rId2"/>
          <a:stretch>
            <a:fillRect/>
          </a:stretch>
        </p:blipFill>
        <p:spPr>
          <a:xfrm>
            <a:off x="1468122" y="715916"/>
            <a:ext cx="7679912" cy="6344074"/>
          </a:xfrm>
          <a:prstGeom prst="rect">
            <a:avLst/>
          </a:prstGeom>
        </p:spPr>
      </p:pic>
      <p:sp>
        <p:nvSpPr>
          <p:cNvPr id="29" name="Metin kutusu 28"/>
          <p:cNvSpPr txBox="1"/>
          <p:nvPr/>
        </p:nvSpPr>
        <p:spPr>
          <a:xfrm>
            <a:off x="3354032" y="3369532"/>
            <a:ext cx="3602671" cy="1938992"/>
          </a:xfrm>
          <a:prstGeom prst="rect">
            <a:avLst/>
          </a:prstGeom>
          <a:noFill/>
        </p:spPr>
        <p:txBody>
          <a:bodyPr wrap="square" rtlCol="0">
            <a:spAutoFit/>
          </a:bodyPr>
          <a:lstStyle/>
          <a:p>
            <a:pPr algn="ctr"/>
            <a:r>
              <a:rPr lang="tr-TR" sz="6000" b="1" dirty="0">
                <a:solidFill>
                  <a:srgbClr val="FF0000"/>
                </a:solidFill>
                <a:effectLst>
                  <a:outerShdw blurRad="38100" dist="38100" dir="2700000" algn="tl">
                    <a:srgbClr val="000000">
                      <a:alpha val="43137"/>
                    </a:srgbClr>
                  </a:outerShdw>
                </a:effectLst>
                <a:latin typeface="Bookman Old Style" panose="02050604050505020204" pitchFamily="18" charset="0"/>
              </a:rPr>
              <a:t>AYT</a:t>
            </a:r>
          </a:p>
          <a:p>
            <a:pPr algn="ctr"/>
            <a:r>
              <a:rPr lang="tr-TR" sz="6000" b="1" dirty="0">
                <a:solidFill>
                  <a:srgbClr val="5C5656"/>
                </a:solidFill>
                <a:effectLst>
                  <a:outerShdw blurRad="38100" dist="38100" dir="2700000" algn="tl">
                    <a:srgbClr val="000000">
                      <a:alpha val="43137"/>
                    </a:srgbClr>
                  </a:outerShdw>
                </a:effectLst>
                <a:latin typeface="Bookman Old Style" panose="02050604050505020204" pitchFamily="18" charset="0"/>
              </a:rPr>
              <a:t>PUANI</a:t>
            </a:r>
          </a:p>
        </p:txBody>
      </p:sp>
      <p:sp>
        <p:nvSpPr>
          <p:cNvPr id="31" name="Metin kutusu 30"/>
          <p:cNvSpPr txBox="1"/>
          <p:nvPr/>
        </p:nvSpPr>
        <p:spPr>
          <a:xfrm>
            <a:off x="7440117" y="1408692"/>
            <a:ext cx="3943987" cy="1338828"/>
          </a:xfrm>
          <a:prstGeom prst="rect">
            <a:avLst/>
          </a:prstGeom>
          <a:noFill/>
        </p:spPr>
        <p:txBody>
          <a:bodyPr wrap="square" rtlCol="0">
            <a:spAutoFit/>
          </a:bodyPr>
          <a:lstStyle/>
          <a:p>
            <a:pPr algn="ctr"/>
            <a:r>
              <a:rPr lang="tr-TR" sz="2700" b="1" dirty="0">
                <a:solidFill>
                  <a:srgbClr val="FF0000"/>
                </a:solidFill>
              </a:rPr>
              <a:t>LİSANS</a:t>
            </a:r>
          </a:p>
          <a:p>
            <a:pPr algn="ctr"/>
            <a:r>
              <a:rPr lang="tr-TR" sz="2700" b="1" dirty="0">
                <a:solidFill>
                  <a:schemeClr val="tx1">
                    <a:lumMod val="95000"/>
                    <a:lumOff val="5000"/>
                  </a:schemeClr>
                </a:solidFill>
              </a:rPr>
              <a:t>(FAKÜLTE + YÜKSEKOKUL)</a:t>
            </a:r>
          </a:p>
          <a:p>
            <a:pPr algn="ctr"/>
            <a:r>
              <a:rPr lang="tr-TR" sz="2700" b="1" dirty="0"/>
              <a:t>4 YILLIK BÖLÜMLER</a:t>
            </a:r>
          </a:p>
        </p:txBody>
      </p:sp>
      <p:sp>
        <p:nvSpPr>
          <p:cNvPr id="33" name="Metin kutusu 32"/>
          <p:cNvSpPr txBox="1"/>
          <p:nvPr/>
        </p:nvSpPr>
        <p:spPr>
          <a:xfrm>
            <a:off x="156742" y="5368308"/>
            <a:ext cx="3197290" cy="1338828"/>
          </a:xfrm>
          <a:prstGeom prst="rect">
            <a:avLst/>
          </a:prstGeom>
          <a:noFill/>
        </p:spPr>
        <p:txBody>
          <a:bodyPr wrap="square" rtlCol="0">
            <a:spAutoFit/>
          </a:bodyPr>
          <a:lstStyle/>
          <a:p>
            <a:pPr algn="ctr"/>
            <a:r>
              <a:rPr lang="tr-TR" sz="2700" b="1" dirty="0">
                <a:solidFill>
                  <a:srgbClr val="FF0000"/>
                </a:solidFill>
              </a:rPr>
              <a:t>AÇIKÖĞRETİM  </a:t>
            </a:r>
          </a:p>
          <a:p>
            <a:pPr algn="ctr"/>
            <a:r>
              <a:rPr lang="tr-TR" sz="2700" b="1" dirty="0">
                <a:solidFill>
                  <a:srgbClr val="FF0000"/>
                </a:solidFill>
              </a:rPr>
              <a:t>LİSANS</a:t>
            </a:r>
          </a:p>
          <a:p>
            <a:pPr algn="ctr"/>
            <a:r>
              <a:rPr lang="tr-TR" sz="2700" b="1" dirty="0"/>
              <a:t>BÖLÜMLERİ</a:t>
            </a:r>
          </a:p>
        </p:txBody>
      </p:sp>
      <p:sp>
        <p:nvSpPr>
          <p:cNvPr id="17" name="Metin kutusu 16"/>
          <p:cNvSpPr txBox="1"/>
          <p:nvPr/>
        </p:nvSpPr>
        <p:spPr>
          <a:xfrm>
            <a:off x="2439185" y="629651"/>
            <a:ext cx="4768977" cy="923330"/>
          </a:xfrm>
          <a:prstGeom prst="rect">
            <a:avLst/>
          </a:prstGeom>
          <a:noFill/>
        </p:spPr>
        <p:txBody>
          <a:bodyPr wrap="square" rtlCol="0">
            <a:spAutoFit/>
          </a:bodyPr>
          <a:lstStyle/>
          <a:p>
            <a:pPr algn="ctr"/>
            <a:r>
              <a:rPr lang="tr-TR" sz="2700" b="1" dirty="0">
                <a:solidFill>
                  <a:srgbClr val="FF0000"/>
                </a:solidFill>
              </a:rPr>
              <a:t>MSÜ HARP OKULLARI </a:t>
            </a:r>
          </a:p>
          <a:p>
            <a:pPr algn="ctr"/>
            <a:r>
              <a:rPr lang="tr-TR" sz="2700" b="1" dirty="0"/>
              <a:t>İÇİN GİRİŞ HAKKI SAĞLAR.</a:t>
            </a:r>
          </a:p>
        </p:txBody>
      </p:sp>
      <p:grpSp>
        <p:nvGrpSpPr>
          <p:cNvPr id="18" name="Grup 17"/>
          <p:cNvGrpSpPr/>
          <p:nvPr/>
        </p:nvGrpSpPr>
        <p:grpSpPr>
          <a:xfrm>
            <a:off x="161413" y="57838"/>
            <a:ext cx="12519305" cy="507831"/>
            <a:chOff x="161412" y="57838"/>
            <a:chExt cx="12519305" cy="507830"/>
          </a:xfrm>
        </p:grpSpPr>
        <p:pic>
          <p:nvPicPr>
            <p:cNvPr id="19" name="Resim 18"/>
            <p:cNvPicPr>
              <a:picLocks noChangeAspect="1"/>
            </p:cNvPicPr>
            <p:nvPr/>
          </p:nvPicPr>
          <p:blipFill>
            <a:blip r:embed="rId3"/>
            <a:stretch>
              <a:fillRect/>
            </a:stretch>
          </p:blipFill>
          <p:spPr>
            <a:xfrm>
              <a:off x="161412" y="86465"/>
              <a:ext cx="12519305" cy="408328"/>
            </a:xfrm>
            <a:prstGeom prst="rect">
              <a:avLst/>
            </a:prstGeom>
          </p:spPr>
        </p:pic>
        <p:sp>
          <p:nvSpPr>
            <p:cNvPr id="20" name="Metin kutusu 19"/>
            <p:cNvSpPr txBox="1"/>
            <p:nvPr/>
          </p:nvSpPr>
          <p:spPr>
            <a:xfrm>
              <a:off x="3884914" y="57838"/>
              <a:ext cx="4585685" cy="507830"/>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AYT PUAN SİSTEMİ</a:t>
              </a:r>
            </a:p>
          </p:txBody>
        </p:sp>
      </p:grpSp>
      <p:sp>
        <p:nvSpPr>
          <p:cNvPr id="12" name="Metin kutusu 11"/>
          <p:cNvSpPr txBox="1"/>
          <p:nvPr/>
        </p:nvSpPr>
        <p:spPr>
          <a:xfrm>
            <a:off x="9045004" y="4582399"/>
            <a:ext cx="3521421" cy="2477591"/>
          </a:xfrm>
          <a:prstGeom prst="rect">
            <a:avLst/>
          </a:prstGeom>
          <a:ln/>
        </p:spPr>
        <p:style>
          <a:lnRef idx="2">
            <a:schemeClr val="dk1"/>
          </a:lnRef>
          <a:fillRef idx="1">
            <a:schemeClr val="lt1"/>
          </a:fillRef>
          <a:effectRef idx="0">
            <a:schemeClr val="dk1"/>
          </a:effectRef>
          <a:fontRef idx="minor">
            <a:schemeClr val="dk1"/>
          </a:fontRef>
        </p:style>
        <p:txBody>
          <a:bodyPr wrap="square" lIns="91429" tIns="45715" rIns="91429" bIns="45715" rtlCol="0">
            <a:spAutoFit/>
          </a:bodyPr>
          <a:lstStyle/>
          <a:p>
            <a:pPr algn="ctr"/>
            <a:r>
              <a:rPr lang="tr-TR" sz="2700" b="1" u="sng" dirty="0">
                <a:solidFill>
                  <a:srgbClr val="FF0000"/>
                </a:solidFill>
                <a:effectLst>
                  <a:outerShdw blurRad="38100" dist="38100" dir="2700000" algn="tl">
                    <a:srgbClr val="000000">
                      <a:alpha val="43137"/>
                    </a:srgbClr>
                  </a:outerShdw>
                </a:effectLst>
              </a:rPr>
              <a:t>NOT</a:t>
            </a:r>
            <a:r>
              <a:rPr lang="tr-TR" sz="2700" b="1" dirty="0"/>
              <a:t>: </a:t>
            </a:r>
            <a:r>
              <a:rPr lang="tr-TR" sz="2400" b="1" dirty="0"/>
              <a:t>AYT PUANI İLE ÖNLİSANS VE ÖZEL YETENEK İLE ÖĞRENCİ ALIMI YAPAN BÖLÜM TERCİHİ </a:t>
            </a:r>
            <a:r>
              <a:rPr lang="tr-TR" sz="3200" b="1" dirty="0">
                <a:solidFill>
                  <a:srgbClr val="FF0000"/>
                </a:solidFill>
              </a:rPr>
              <a:t>YAPILAMAZ.!!!</a:t>
            </a:r>
          </a:p>
        </p:txBody>
      </p:sp>
      <p:sp>
        <p:nvSpPr>
          <p:cNvPr id="2" name="Dikdörtgen 1"/>
          <p:cNvSpPr/>
          <p:nvPr/>
        </p:nvSpPr>
        <p:spPr>
          <a:xfrm>
            <a:off x="161414" y="531530"/>
            <a:ext cx="2530988" cy="1754326"/>
          </a:xfrm>
          <a:prstGeom prst="rect">
            <a:avLst/>
          </a:prstGeom>
          <a:noFill/>
        </p:spPr>
        <p:txBody>
          <a:bodyPr wrap="none" lIns="91429" tIns="45715" rIns="91429" bIns="45715">
            <a:prstTxWarp prst="textStop">
              <a:avLst>
                <a:gd name="adj" fmla="val 14286"/>
              </a:avLst>
            </a:prstTxWarp>
            <a:spAutoFit/>
          </a:bodyPr>
          <a:lstStyle/>
          <a:p>
            <a:pPr algn="ctr"/>
            <a:r>
              <a:rPr lang="tr-TR" sz="6600" b="1" dirty="0">
                <a:ln w="9525">
                  <a:solidFill>
                    <a:schemeClr val="bg1"/>
                  </a:solidFill>
                  <a:prstDash val="solid"/>
                </a:ln>
                <a:solidFill>
                  <a:srgbClr val="0070C0"/>
                </a:solidFill>
                <a:effectLst>
                  <a:outerShdw blurRad="12700" dist="38100" dir="2700000" algn="tl" rotWithShape="0">
                    <a:schemeClr val="bg1">
                      <a:lumMod val="50000"/>
                    </a:schemeClr>
                  </a:outerShdw>
                </a:effectLst>
              </a:rPr>
              <a:t>BARAJ PUANI:</a:t>
            </a:r>
          </a:p>
          <a:p>
            <a:pPr algn="ctr"/>
            <a:r>
              <a:rPr lang="tr-TR" sz="11500" b="1" dirty="0">
                <a:ln w="9525">
                  <a:solidFill>
                    <a:schemeClr val="bg1"/>
                  </a:solidFill>
                  <a:prstDash val="solid"/>
                </a:ln>
                <a:solidFill>
                  <a:srgbClr val="FF0000"/>
                </a:solidFill>
                <a:effectLst>
                  <a:outerShdw blurRad="12700" dist="38100" dir="2700000" algn="tl" rotWithShape="0">
                    <a:schemeClr val="bg1">
                      <a:lumMod val="50000"/>
                    </a:schemeClr>
                  </a:outerShdw>
                </a:effectLst>
              </a:rPr>
              <a:t>180</a:t>
            </a:r>
          </a:p>
        </p:txBody>
      </p:sp>
      <p:sp>
        <p:nvSpPr>
          <p:cNvPr id="13" name="Dikdörtgen 12"/>
          <p:cNvSpPr/>
          <p:nvPr/>
        </p:nvSpPr>
        <p:spPr>
          <a:xfrm>
            <a:off x="161413" y="2492370"/>
            <a:ext cx="2786387" cy="1754326"/>
          </a:xfrm>
          <a:prstGeom prst="rect">
            <a:avLst/>
          </a:prstGeom>
          <a:noFill/>
        </p:spPr>
        <p:txBody>
          <a:bodyPr wrap="none" lIns="91429" tIns="45715" rIns="91429" bIns="45715">
            <a:prstTxWarp prst="textPlain">
              <a:avLst/>
            </a:prstTxWarp>
            <a:spAutoFit/>
          </a:bodyPr>
          <a:lstStyle/>
          <a:p>
            <a:pPr algn="ctr"/>
            <a:r>
              <a:rPr lang="tr-TR" sz="6600" b="1" dirty="0">
                <a:ln w="9525">
                  <a:solidFill>
                    <a:schemeClr val="bg1"/>
                  </a:solidFill>
                  <a:prstDash val="solid"/>
                </a:ln>
                <a:solidFill>
                  <a:srgbClr val="0070C0"/>
                </a:solidFill>
                <a:effectLst>
                  <a:outerShdw blurRad="12700" dist="38100" dir="2700000" algn="tl" rotWithShape="0">
                    <a:schemeClr val="bg1">
                      <a:lumMod val="50000"/>
                    </a:schemeClr>
                  </a:outerShdw>
                </a:effectLst>
              </a:rPr>
              <a:t>YERLEŞTİRME </a:t>
            </a:r>
          </a:p>
          <a:p>
            <a:pPr algn="ctr"/>
            <a:r>
              <a:rPr lang="tr-TR" sz="6600" b="1" dirty="0">
                <a:ln w="9525">
                  <a:solidFill>
                    <a:schemeClr val="bg1"/>
                  </a:solidFill>
                  <a:prstDash val="solid"/>
                </a:ln>
                <a:solidFill>
                  <a:srgbClr val="0070C0"/>
                </a:solidFill>
                <a:effectLst>
                  <a:outerShdw blurRad="12700" dist="38100" dir="2700000" algn="tl" rotWithShape="0">
                    <a:schemeClr val="bg1">
                      <a:lumMod val="50000"/>
                    </a:schemeClr>
                  </a:outerShdw>
                </a:effectLst>
              </a:rPr>
              <a:t>PUANINDA</a:t>
            </a:r>
          </a:p>
          <a:p>
            <a:pPr algn="ctr"/>
            <a:r>
              <a:rPr lang="tr-TR" sz="6600" b="1" dirty="0">
                <a:ln w="9525">
                  <a:solidFill>
                    <a:schemeClr val="bg1"/>
                  </a:solidFill>
                  <a:prstDash val="solid"/>
                </a:ln>
                <a:solidFill>
                  <a:srgbClr val="0070C0"/>
                </a:solidFill>
                <a:effectLst>
                  <a:outerShdw blurRad="12700" dist="38100" dir="2700000" algn="tl" rotWithShape="0">
                    <a:schemeClr val="bg1">
                      <a:lumMod val="50000"/>
                    </a:schemeClr>
                  </a:outerShdw>
                </a:effectLst>
              </a:rPr>
              <a:t>ETKİSİ</a:t>
            </a:r>
          </a:p>
          <a:p>
            <a:pPr algn="ctr"/>
            <a:r>
              <a:rPr lang="tr-TR" sz="19900" b="1" dirty="0">
                <a:ln w="9525">
                  <a:solidFill>
                    <a:schemeClr val="bg1"/>
                  </a:solidFill>
                  <a:prstDash val="solid"/>
                </a:ln>
                <a:solidFill>
                  <a:srgbClr val="FF0000"/>
                </a:solidFill>
                <a:effectLst>
                  <a:outerShdw blurRad="12700" dist="38100" dir="2700000" algn="tl" rotWithShape="0">
                    <a:schemeClr val="bg1">
                      <a:lumMod val="50000"/>
                    </a:schemeClr>
                  </a:outerShdw>
                </a:effectLst>
              </a:rPr>
              <a:t>%60</a:t>
            </a:r>
          </a:p>
        </p:txBody>
      </p:sp>
      <p:sp>
        <p:nvSpPr>
          <p:cNvPr id="4" name="Dikdörtgen 3"/>
          <p:cNvSpPr/>
          <p:nvPr/>
        </p:nvSpPr>
        <p:spPr>
          <a:xfrm>
            <a:off x="7533" y="6721129"/>
            <a:ext cx="7165551" cy="46166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tr-TR" sz="2400" b="1" dirty="0">
                <a:solidFill>
                  <a:srgbClr val="FF0000"/>
                </a:solidFill>
              </a:rPr>
              <a:t>NOT: </a:t>
            </a:r>
            <a:r>
              <a:rPr lang="tr-TR" sz="2400" b="1" dirty="0"/>
              <a:t>AYT başarısı / başarısızlığı TYT puanını etkilemez. </a:t>
            </a:r>
          </a:p>
        </p:txBody>
      </p:sp>
      <p:sp>
        <p:nvSpPr>
          <p:cNvPr id="14" name="Metin kutusu 13"/>
          <p:cNvSpPr txBox="1"/>
          <p:nvPr/>
        </p:nvSpPr>
        <p:spPr>
          <a:xfrm>
            <a:off x="7440117" y="2747520"/>
            <a:ext cx="5203489" cy="1246485"/>
          </a:xfrm>
          <a:prstGeom prst="rect">
            <a:avLst/>
          </a:prstGeom>
          <a:ln/>
        </p:spPr>
        <p:style>
          <a:lnRef idx="2">
            <a:schemeClr val="dk1"/>
          </a:lnRef>
          <a:fillRef idx="1">
            <a:schemeClr val="lt1"/>
          </a:fillRef>
          <a:effectRef idx="0">
            <a:schemeClr val="dk1"/>
          </a:effectRef>
          <a:fontRef idx="minor">
            <a:schemeClr val="dk1"/>
          </a:fontRef>
        </p:style>
        <p:txBody>
          <a:bodyPr wrap="square" lIns="91429" tIns="45715" rIns="91429" bIns="45715" rtlCol="0">
            <a:spAutoFit/>
          </a:bodyPr>
          <a:lstStyle/>
          <a:p>
            <a:pPr algn="ctr"/>
            <a:r>
              <a:rPr lang="tr-TR" sz="2700" b="1" u="sng" dirty="0">
                <a:solidFill>
                  <a:srgbClr val="FF0000"/>
                </a:solidFill>
                <a:effectLst>
                  <a:outerShdw blurRad="38100" dist="38100" dir="2700000" algn="tl">
                    <a:srgbClr val="000000">
                      <a:alpha val="43137"/>
                    </a:srgbClr>
                  </a:outerShdw>
                </a:effectLst>
              </a:rPr>
              <a:t>NOT</a:t>
            </a:r>
            <a:r>
              <a:rPr lang="tr-TR" sz="2700" b="1" dirty="0"/>
              <a:t>: </a:t>
            </a:r>
            <a:r>
              <a:rPr lang="tr-TR" sz="2400" b="1" dirty="0"/>
              <a:t>%60 ETKİ İLE TYT SINAVINDA Kİ OLASI AKSİLİKLERİN VEYA DÜŞÜK PUAN DURUMUNUN TELAFİSİ SAĞLANABİLİR.</a:t>
            </a:r>
            <a:endParaRPr lang="tr-TR" sz="3200" b="1" dirty="0">
              <a:solidFill>
                <a:srgbClr val="FF0000"/>
              </a:solidFill>
            </a:endParaRPr>
          </a:p>
        </p:txBody>
      </p:sp>
    </p:spTree>
    <p:extLst>
      <p:ext uri="{BB962C8B-B14F-4D97-AF65-F5344CB8AC3E}">
        <p14:creationId xmlns:p14="http://schemas.microsoft.com/office/powerpoint/2010/main" val="76775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80">
                                          <p:stCondLst>
                                            <p:cond delay="0"/>
                                          </p:stCondLst>
                                        </p:cTn>
                                        <p:tgtEl>
                                          <p:spTgt spid="37"/>
                                        </p:tgtEl>
                                      </p:cBhvr>
                                    </p:animEffect>
                                    <p:anim calcmode="lin" valueType="num">
                                      <p:cBhvr>
                                        <p:cTn id="13"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8" dur="26">
                                          <p:stCondLst>
                                            <p:cond delay="650"/>
                                          </p:stCondLst>
                                        </p:cTn>
                                        <p:tgtEl>
                                          <p:spTgt spid="37"/>
                                        </p:tgtEl>
                                      </p:cBhvr>
                                      <p:to x="100000" y="60000"/>
                                    </p:animScale>
                                    <p:animScale>
                                      <p:cBhvr>
                                        <p:cTn id="19" dur="166" decel="50000">
                                          <p:stCondLst>
                                            <p:cond delay="676"/>
                                          </p:stCondLst>
                                        </p:cTn>
                                        <p:tgtEl>
                                          <p:spTgt spid="37"/>
                                        </p:tgtEl>
                                      </p:cBhvr>
                                      <p:to x="100000" y="100000"/>
                                    </p:animScale>
                                    <p:animScale>
                                      <p:cBhvr>
                                        <p:cTn id="20" dur="26">
                                          <p:stCondLst>
                                            <p:cond delay="1312"/>
                                          </p:stCondLst>
                                        </p:cTn>
                                        <p:tgtEl>
                                          <p:spTgt spid="37"/>
                                        </p:tgtEl>
                                      </p:cBhvr>
                                      <p:to x="100000" y="80000"/>
                                    </p:animScale>
                                    <p:animScale>
                                      <p:cBhvr>
                                        <p:cTn id="21" dur="166" decel="50000">
                                          <p:stCondLst>
                                            <p:cond delay="1338"/>
                                          </p:stCondLst>
                                        </p:cTn>
                                        <p:tgtEl>
                                          <p:spTgt spid="37"/>
                                        </p:tgtEl>
                                      </p:cBhvr>
                                      <p:to x="100000" y="100000"/>
                                    </p:animScale>
                                    <p:animScale>
                                      <p:cBhvr>
                                        <p:cTn id="22" dur="26">
                                          <p:stCondLst>
                                            <p:cond delay="1642"/>
                                          </p:stCondLst>
                                        </p:cTn>
                                        <p:tgtEl>
                                          <p:spTgt spid="37"/>
                                        </p:tgtEl>
                                      </p:cBhvr>
                                      <p:to x="100000" y="90000"/>
                                    </p:animScale>
                                    <p:animScale>
                                      <p:cBhvr>
                                        <p:cTn id="23" dur="166" decel="50000">
                                          <p:stCondLst>
                                            <p:cond delay="1668"/>
                                          </p:stCondLst>
                                        </p:cTn>
                                        <p:tgtEl>
                                          <p:spTgt spid="37"/>
                                        </p:tgtEl>
                                      </p:cBhvr>
                                      <p:to x="100000" y="100000"/>
                                    </p:animScale>
                                    <p:animScale>
                                      <p:cBhvr>
                                        <p:cTn id="24" dur="26">
                                          <p:stCondLst>
                                            <p:cond delay="1808"/>
                                          </p:stCondLst>
                                        </p:cTn>
                                        <p:tgtEl>
                                          <p:spTgt spid="37"/>
                                        </p:tgtEl>
                                      </p:cBhvr>
                                      <p:to x="100000" y="95000"/>
                                    </p:animScale>
                                    <p:animScale>
                                      <p:cBhvr>
                                        <p:cTn id="25" dur="166" decel="50000">
                                          <p:stCondLst>
                                            <p:cond delay="1834"/>
                                          </p:stCondLst>
                                        </p:cTn>
                                        <p:tgtEl>
                                          <p:spTgt spid="37"/>
                                        </p:tgtEl>
                                      </p:cBhvr>
                                      <p:to x="100000" y="100000"/>
                                    </p:animScale>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80">
                                          <p:stCondLst>
                                            <p:cond delay="0"/>
                                          </p:stCondLst>
                                        </p:cTn>
                                        <p:tgtEl>
                                          <p:spTgt spid="2"/>
                                        </p:tgtEl>
                                      </p:cBhvr>
                                    </p:animEffect>
                                    <p:anim calcmode="lin" valueType="num">
                                      <p:cBhvr>
                                        <p:cTn id="3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2" dur="26">
                                          <p:stCondLst>
                                            <p:cond delay="650"/>
                                          </p:stCondLst>
                                        </p:cTn>
                                        <p:tgtEl>
                                          <p:spTgt spid="2"/>
                                        </p:tgtEl>
                                      </p:cBhvr>
                                      <p:to x="100000" y="60000"/>
                                    </p:animScale>
                                    <p:animScale>
                                      <p:cBhvr>
                                        <p:cTn id="43" dur="166" decel="50000">
                                          <p:stCondLst>
                                            <p:cond delay="676"/>
                                          </p:stCondLst>
                                        </p:cTn>
                                        <p:tgtEl>
                                          <p:spTgt spid="2"/>
                                        </p:tgtEl>
                                      </p:cBhvr>
                                      <p:to x="100000" y="100000"/>
                                    </p:animScale>
                                    <p:animScale>
                                      <p:cBhvr>
                                        <p:cTn id="44" dur="26">
                                          <p:stCondLst>
                                            <p:cond delay="1312"/>
                                          </p:stCondLst>
                                        </p:cTn>
                                        <p:tgtEl>
                                          <p:spTgt spid="2"/>
                                        </p:tgtEl>
                                      </p:cBhvr>
                                      <p:to x="100000" y="80000"/>
                                    </p:animScale>
                                    <p:animScale>
                                      <p:cBhvr>
                                        <p:cTn id="45" dur="166" decel="50000">
                                          <p:stCondLst>
                                            <p:cond delay="1338"/>
                                          </p:stCondLst>
                                        </p:cTn>
                                        <p:tgtEl>
                                          <p:spTgt spid="2"/>
                                        </p:tgtEl>
                                      </p:cBhvr>
                                      <p:to x="100000" y="100000"/>
                                    </p:animScale>
                                    <p:animScale>
                                      <p:cBhvr>
                                        <p:cTn id="46" dur="26">
                                          <p:stCondLst>
                                            <p:cond delay="1642"/>
                                          </p:stCondLst>
                                        </p:cTn>
                                        <p:tgtEl>
                                          <p:spTgt spid="2"/>
                                        </p:tgtEl>
                                      </p:cBhvr>
                                      <p:to x="100000" y="90000"/>
                                    </p:animScale>
                                    <p:animScale>
                                      <p:cBhvr>
                                        <p:cTn id="47" dur="166" decel="50000">
                                          <p:stCondLst>
                                            <p:cond delay="1668"/>
                                          </p:stCondLst>
                                        </p:cTn>
                                        <p:tgtEl>
                                          <p:spTgt spid="2"/>
                                        </p:tgtEl>
                                      </p:cBhvr>
                                      <p:to x="100000" y="100000"/>
                                    </p:animScale>
                                    <p:animScale>
                                      <p:cBhvr>
                                        <p:cTn id="48" dur="26">
                                          <p:stCondLst>
                                            <p:cond delay="1808"/>
                                          </p:stCondLst>
                                        </p:cTn>
                                        <p:tgtEl>
                                          <p:spTgt spid="2"/>
                                        </p:tgtEl>
                                      </p:cBhvr>
                                      <p:to x="100000" y="95000"/>
                                    </p:animScale>
                                    <p:animScale>
                                      <p:cBhvr>
                                        <p:cTn id="49" dur="166" decel="50000">
                                          <p:stCondLst>
                                            <p:cond delay="1834"/>
                                          </p:stCondLst>
                                        </p:cTn>
                                        <p:tgtEl>
                                          <p:spTgt spid="2"/>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ppt_x"/>
                                          </p:val>
                                        </p:tav>
                                        <p:tav tm="100000">
                                          <p:val>
                                            <p:strVal val="#ppt_x"/>
                                          </p:val>
                                        </p:tav>
                                      </p:tavLst>
                                    </p:anim>
                                    <p:anim calcmode="lin" valueType="num">
                                      <p:cBhvr additive="base">
                                        <p:cTn id="6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additive="base">
                                        <p:cTn id="80" dur="500" fill="hold"/>
                                        <p:tgtEl>
                                          <p:spTgt spid="17"/>
                                        </p:tgtEl>
                                        <p:attrNameLst>
                                          <p:attrName>ppt_x</p:attrName>
                                        </p:attrNameLst>
                                      </p:cBhvr>
                                      <p:tavLst>
                                        <p:tav tm="0">
                                          <p:val>
                                            <p:strVal val="#ppt_x"/>
                                          </p:val>
                                        </p:tav>
                                        <p:tav tm="100000">
                                          <p:val>
                                            <p:strVal val="#ppt_x"/>
                                          </p:val>
                                        </p:tav>
                                      </p:tavLst>
                                    </p:anim>
                                    <p:anim calcmode="lin" valueType="num">
                                      <p:cBhvr additive="base">
                                        <p:cTn id="8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down)">
                                      <p:cBhvr>
                                        <p:cTn id="86" dur="500"/>
                                        <p:tgtEl>
                                          <p:spTgt spid="4"/>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additive="base">
                                        <p:cTn id="91" dur="500" fill="hold"/>
                                        <p:tgtEl>
                                          <p:spTgt spid="12"/>
                                        </p:tgtEl>
                                        <p:attrNameLst>
                                          <p:attrName>ppt_x</p:attrName>
                                        </p:attrNameLst>
                                      </p:cBhvr>
                                      <p:tavLst>
                                        <p:tav tm="0">
                                          <p:val>
                                            <p:strVal val="#ppt_x"/>
                                          </p:val>
                                        </p:tav>
                                        <p:tav tm="100000">
                                          <p:val>
                                            <p:strVal val="#ppt_x"/>
                                          </p:val>
                                        </p:tav>
                                      </p:tavLst>
                                    </p:anim>
                                    <p:anim calcmode="lin" valueType="num">
                                      <p:cBhvr additive="base">
                                        <p:cTn id="9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3" grpId="0"/>
      <p:bldP spid="17" grpId="0"/>
      <p:bldP spid="12" grpId="0" animBg="1"/>
      <p:bldP spid="2" grpId="0"/>
      <p:bldP spid="13" grpId="0"/>
      <p:bldP spid="4"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etin kutusu 22"/>
          <p:cNvSpPr txBox="1"/>
          <p:nvPr/>
        </p:nvSpPr>
        <p:spPr>
          <a:xfrm>
            <a:off x="1599671" y="63384"/>
            <a:ext cx="4363220" cy="677098"/>
          </a:xfrm>
          <a:prstGeom prst="rect">
            <a:avLst/>
          </a:prstGeom>
          <a:noFill/>
        </p:spPr>
        <p:txBody>
          <a:bodyPr wrap="square" lIns="91429" tIns="45715" rIns="91429" bIns="45715" rtlCol="0">
            <a:spAutoFit/>
          </a:bodyPr>
          <a:lstStyle/>
          <a:p>
            <a:pPr algn="ctr"/>
            <a:r>
              <a:rPr lang="tr-TR" sz="1900" b="1" dirty="0">
                <a:solidFill>
                  <a:schemeClr val="bg1"/>
                </a:solidFill>
                <a:latin typeface="Akrobat Light" panose="00000500000000000000" pitchFamily="50" charset="-94"/>
              </a:rPr>
              <a:t>TESTLERE KATKI SUNAN DERSLER</a:t>
            </a:r>
          </a:p>
        </p:txBody>
      </p:sp>
      <p:sp>
        <p:nvSpPr>
          <p:cNvPr id="24" name="Metin kutusu 23"/>
          <p:cNvSpPr txBox="1"/>
          <p:nvPr/>
        </p:nvSpPr>
        <p:spPr>
          <a:xfrm>
            <a:off x="6607635" y="1560484"/>
            <a:ext cx="5846714" cy="384711"/>
          </a:xfrm>
          <a:prstGeom prst="rect">
            <a:avLst/>
          </a:prstGeom>
          <a:noFill/>
        </p:spPr>
        <p:txBody>
          <a:bodyPr wrap="square" lIns="91429" tIns="45715" rIns="91429" bIns="45715" rtlCol="0">
            <a:spAutoFit/>
          </a:bodyPr>
          <a:lstStyle/>
          <a:p>
            <a:pPr algn="ctr"/>
            <a:r>
              <a:rPr lang="tr-TR" sz="1900" b="1" dirty="0">
                <a:solidFill>
                  <a:schemeClr val="bg1"/>
                </a:solidFill>
              </a:rPr>
              <a:t>EŞİT AĞIRLIK</a:t>
            </a:r>
          </a:p>
        </p:txBody>
      </p:sp>
      <p:sp>
        <p:nvSpPr>
          <p:cNvPr id="41" name="Metin kutusu 40"/>
          <p:cNvSpPr txBox="1"/>
          <p:nvPr/>
        </p:nvSpPr>
        <p:spPr>
          <a:xfrm>
            <a:off x="4812092" y="3641759"/>
            <a:ext cx="3014712" cy="2585313"/>
          </a:xfrm>
          <a:prstGeom prst="rect">
            <a:avLst/>
          </a:prstGeom>
          <a:noFill/>
        </p:spPr>
        <p:txBody>
          <a:bodyPr wrap="square" lIns="91429" tIns="45715" rIns="91429" bIns="45715" rtlCol="0">
            <a:spAutoFit/>
          </a:bodyPr>
          <a:lstStyle/>
          <a:p>
            <a:pPr algn="ctr"/>
            <a:r>
              <a:rPr lang="tr-TR" sz="5400" b="1" dirty="0">
                <a:effectLst>
                  <a:outerShdw blurRad="38100" dist="38100" dir="2700000" algn="tl">
                    <a:srgbClr val="000000">
                      <a:alpha val="43137"/>
                    </a:srgbClr>
                  </a:outerShdw>
                </a:effectLst>
              </a:rPr>
              <a:t>PUAN GETİREN </a:t>
            </a:r>
          </a:p>
          <a:p>
            <a:pPr algn="ctr"/>
            <a:r>
              <a:rPr lang="tr-TR" sz="5400" b="1" dirty="0">
                <a:effectLst>
                  <a:outerShdw blurRad="38100" dist="38100" dir="2700000" algn="tl">
                    <a:srgbClr val="000000">
                      <a:alpha val="43137"/>
                    </a:srgbClr>
                  </a:outerShdw>
                </a:effectLst>
              </a:rPr>
              <a:t>DERSLER</a:t>
            </a:r>
          </a:p>
        </p:txBody>
      </p:sp>
      <p:grpSp>
        <p:nvGrpSpPr>
          <p:cNvPr id="18" name="Grup 17"/>
          <p:cNvGrpSpPr/>
          <p:nvPr/>
        </p:nvGrpSpPr>
        <p:grpSpPr>
          <a:xfrm>
            <a:off x="161413" y="57838"/>
            <a:ext cx="12519305" cy="507831"/>
            <a:chOff x="161412" y="57838"/>
            <a:chExt cx="12519305" cy="507830"/>
          </a:xfrm>
        </p:grpSpPr>
        <p:pic>
          <p:nvPicPr>
            <p:cNvPr id="19" name="Resim 18"/>
            <p:cNvPicPr>
              <a:picLocks noChangeAspect="1"/>
            </p:cNvPicPr>
            <p:nvPr/>
          </p:nvPicPr>
          <p:blipFill>
            <a:blip r:embed="rId2"/>
            <a:stretch>
              <a:fillRect/>
            </a:stretch>
          </p:blipFill>
          <p:spPr>
            <a:xfrm>
              <a:off x="161412" y="86465"/>
              <a:ext cx="12519305" cy="408328"/>
            </a:xfrm>
            <a:prstGeom prst="rect">
              <a:avLst/>
            </a:prstGeom>
          </p:spPr>
        </p:pic>
        <p:sp>
          <p:nvSpPr>
            <p:cNvPr id="20" name="Metin kutusu 19"/>
            <p:cNvSpPr txBox="1"/>
            <p:nvPr/>
          </p:nvSpPr>
          <p:spPr>
            <a:xfrm>
              <a:off x="3884914" y="57838"/>
              <a:ext cx="4585685" cy="507830"/>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YKS PUAN SİSTEMİ</a:t>
              </a:r>
            </a:p>
          </p:txBody>
        </p:sp>
      </p:grpSp>
      <p:sp>
        <p:nvSpPr>
          <p:cNvPr id="38" name="Metin kutusu 37"/>
          <p:cNvSpPr txBox="1"/>
          <p:nvPr/>
        </p:nvSpPr>
        <p:spPr>
          <a:xfrm>
            <a:off x="8481862" y="5313440"/>
            <a:ext cx="4198856" cy="1660715"/>
          </a:xfrm>
          <a:prstGeom prst="rect">
            <a:avLst/>
          </a:prstGeom>
          <a:ln/>
        </p:spPr>
        <p:style>
          <a:lnRef idx="2">
            <a:schemeClr val="dk1"/>
          </a:lnRef>
          <a:fillRef idx="1">
            <a:schemeClr val="lt1"/>
          </a:fillRef>
          <a:effectRef idx="0">
            <a:schemeClr val="dk1"/>
          </a:effectRef>
          <a:fontRef idx="minor">
            <a:schemeClr val="dk1"/>
          </a:fontRef>
        </p:style>
        <p:txBody>
          <a:bodyPr wrap="square" lIns="91429" tIns="45715" rIns="91429" bIns="45715" rtlCol="0">
            <a:spAutoFit/>
          </a:bodyPr>
          <a:lstStyle/>
          <a:p>
            <a:pPr algn="ctr"/>
            <a:r>
              <a:rPr lang="tr-TR" b="1" u="sng" dirty="0">
                <a:solidFill>
                  <a:srgbClr val="FF0000"/>
                </a:solidFill>
                <a:effectLst>
                  <a:outerShdw blurRad="38100" dist="38100" dir="2700000" algn="tl">
                    <a:srgbClr val="000000">
                      <a:alpha val="43137"/>
                    </a:srgbClr>
                  </a:outerShdw>
                </a:effectLst>
              </a:rPr>
              <a:t>NOT</a:t>
            </a:r>
            <a:r>
              <a:rPr lang="tr-TR" b="1" dirty="0"/>
              <a:t>: FARKLI ALANLARDA SORU ÇÖZMEK, ADAYIN KENDİ ALAN PUANINA OLUMLU VEYA OLUMSUZ ANLAMDA </a:t>
            </a:r>
            <a:r>
              <a:rPr lang="tr-TR" b="1" dirty="0">
                <a:solidFill>
                  <a:srgbClr val="FF0000"/>
                </a:solidFill>
              </a:rPr>
              <a:t>KATKI SAĞLAMAMAKTADIR. </a:t>
            </a:r>
            <a:r>
              <a:rPr lang="tr-TR" b="1" dirty="0"/>
              <a:t>SADECE O DERSİN KAYNAKLIK ETTİĞİ PUAN TÜRÜNÜN HESAPLANMASINI SAĞLAR. </a:t>
            </a:r>
          </a:p>
        </p:txBody>
      </p:sp>
      <p:sp>
        <p:nvSpPr>
          <p:cNvPr id="26" name="Freeform 19"/>
          <p:cNvSpPr>
            <a:spLocks/>
          </p:cNvSpPr>
          <p:nvPr/>
        </p:nvSpPr>
        <p:spPr bwMode="auto">
          <a:xfrm>
            <a:off x="4606925" y="3368675"/>
            <a:ext cx="3546475" cy="3475038"/>
          </a:xfrm>
          <a:custGeom>
            <a:avLst/>
            <a:gdLst>
              <a:gd name="T0" fmla="*/ 620 w 2234"/>
              <a:gd name="T1" fmla="*/ 2189 h 2189"/>
              <a:gd name="T2" fmla="*/ 0 w 2234"/>
              <a:gd name="T3" fmla="*/ 1406 h 2189"/>
              <a:gd name="T4" fmla="*/ 220 w 2234"/>
              <a:gd name="T5" fmla="*/ 433 h 2189"/>
              <a:gd name="T6" fmla="*/ 1117 w 2234"/>
              <a:gd name="T7" fmla="*/ 0 h 2189"/>
              <a:gd name="T8" fmla="*/ 2015 w 2234"/>
              <a:gd name="T9" fmla="*/ 433 h 2189"/>
              <a:gd name="T10" fmla="*/ 2234 w 2234"/>
              <a:gd name="T11" fmla="*/ 1406 h 2189"/>
              <a:gd name="T12" fmla="*/ 1615 w 2234"/>
              <a:gd name="T13" fmla="*/ 2189 h 2189"/>
              <a:gd name="T14" fmla="*/ 620 w 2234"/>
              <a:gd name="T15" fmla="*/ 2189 h 2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4" h="2189">
                <a:moveTo>
                  <a:pt x="620" y="2189"/>
                </a:moveTo>
                <a:lnTo>
                  <a:pt x="0" y="1406"/>
                </a:lnTo>
                <a:lnTo>
                  <a:pt x="220" y="433"/>
                </a:lnTo>
                <a:lnTo>
                  <a:pt x="1117" y="0"/>
                </a:lnTo>
                <a:lnTo>
                  <a:pt x="2015" y="433"/>
                </a:lnTo>
                <a:lnTo>
                  <a:pt x="2234" y="1406"/>
                </a:lnTo>
                <a:lnTo>
                  <a:pt x="1615" y="2189"/>
                </a:lnTo>
                <a:lnTo>
                  <a:pt x="620" y="2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45" name="Metin kutusu 44"/>
          <p:cNvSpPr txBox="1"/>
          <p:nvPr/>
        </p:nvSpPr>
        <p:spPr>
          <a:xfrm>
            <a:off x="4850192" y="3641759"/>
            <a:ext cx="3014712" cy="2585313"/>
          </a:xfrm>
          <a:prstGeom prst="rect">
            <a:avLst/>
          </a:prstGeom>
          <a:solidFill>
            <a:schemeClr val="accent2">
              <a:lumMod val="40000"/>
              <a:lumOff val="60000"/>
            </a:schemeClr>
          </a:solidFill>
          <a:ln>
            <a:solidFill>
              <a:schemeClr val="accent1"/>
            </a:solidFill>
          </a:ln>
        </p:spPr>
        <p:txBody>
          <a:bodyPr wrap="square" lIns="91429" tIns="45715" rIns="91429" bIns="45715" rtlCol="0">
            <a:spAutoFit/>
          </a:bodyPr>
          <a:lstStyle/>
          <a:p>
            <a:pPr algn="ctr"/>
            <a:r>
              <a:rPr lang="tr-TR" sz="5400" b="1" dirty="0">
                <a:effectLst>
                  <a:outerShdw blurRad="38100" dist="38100" dir="2700000" algn="tl">
                    <a:srgbClr val="000000">
                      <a:alpha val="43137"/>
                    </a:srgbClr>
                  </a:outerShdw>
                </a:effectLst>
              </a:rPr>
              <a:t>PUAN GETİREN </a:t>
            </a:r>
          </a:p>
          <a:p>
            <a:pPr algn="ctr"/>
            <a:r>
              <a:rPr lang="tr-TR" sz="5400" b="1" dirty="0">
                <a:effectLst>
                  <a:outerShdw blurRad="38100" dist="38100" dir="2700000" algn="tl">
                    <a:srgbClr val="000000">
                      <a:alpha val="43137"/>
                    </a:srgbClr>
                  </a:outerShdw>
                </a:effectLst>
              </a:rPr>
              <a:t>DERSLER</a:t>
            </a:r>
          </a:p>
        </p:txBody>
      </p:sp>
      <p:grpSp>
        <p:nvGrpSpPr>
          <p:cNvPr id="52" name="Grup 51"/>
          <p:cNvGrpSpPr/>
          <p:nvPr/>
        </p:nvGrpSpPr>
        <p:grpSpPr>
          <a:xfrm>
            <a:off x="950962" y="826090"/>
            <a:ext cx="10950576" cy="6137276"/>
            <a:chOff x="930275" y="819150"/>
            <a:chExt cx="10950576" cy="6137276"/>
          </a:xfrm>
        </p:grpSpPr>
        <p:sp>
          <p:nvSpPr>
            <p:cNvPr id="27" name="Freeform 20"/>
            <p:cNvSpPr>
              <a:spLocks/>
            </p:cNvSpPr>
            <p:nvPr/>
          </p:nvSpPr>
          <p:spPr bwMode="auto">
            <a:xfrm>
              <a:off x="9517063" y="3287713"/>
              <a:ext cx="2363788" cy="606425"/>
            </a:xfrm>
            <a:custGeom>
              <a:avLst/>
              <a:gdLst>
                <a:gd name="T0" fmla="*/ 380 w 380"/>
                <a:gd name="T1" fmla="*/ 85 h 97"/>
                <a:gd name="T2" fmla="*/ 368 w 380"/>
                <a:gd name="T3" fmla="*/ 97 h 97"/>
                <a:gd name="T4" fmla="*/ 63 w 380"/>
                <a:gd name="T5" fmla="*/ 97 h 97"/>
                <a:gd name="T6" fmla="*/ 42 w 380"/>
                <a:gd name="T7" fmla="*/ 89 h 97"/>
                <a:gd name="T8" fmla="*/ 5 w 380"/>
                <a:gd name="T9" fmla="*/ 56 h 97"/>
                <a:gd name="T10" fmla="*/ 5 w 380"/>
                <a:gd name="T11" fmla="*/ 40 h 97"/>
                <a:gd name="T12" fmla="*/ 42 w 380"/>
                <a:gd name="T13" fmla="*/ 7 h 97"/>
                <a:gd name="T14" fmla="*/ 63 w 380"/>
                <a:gd name="T15" fmla="*/ 0 h 97"/>
                <a:gd name="T16" fmla="*/ 368 w 380"/>
                <a:gd name="T17" fmla="*/ 0 h 97"/>
                <a:gd name="T18" fmla="*/ 380 w 380"/>
                <a:gd name="T19" fmla="*/ 12 h 97"/>
                <a:gd name="T20" fmla="*/ 380 w 380"/>
                <a:gd name="T21" fmla="*/ 8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 h="97">
                  <a:moveTo>
                    <a:pt x="380" y="85"/>
                  </a:moveTo>
                  <a:cubicBezTo>
                    <a:pt x="380" y="91"/>
                    <a:pt x="375" y="97"/>
                    <a:pt x="368" y="97"/>
                  </a:cubicBezTo>
                  <a:cubicBezTo>
                    <a:pt x="63" y="97"/>
                    <a:pt x="63" y="97"/>
                    <a:pt x="63" y="97"/>
                  </a:cubicBezTo>
                  <a:cubicBezTo>
                    <a:pt x="57" y="97"/>
                    <a:pt x="47" y="93"/>
                    <a:pt x="42" y="89"/>
                  </a:cubicBezTo>
                  <a:cubicBezTo>
                    <a:pt x="5" y="56"/>
                    <a:pt x="5" y="56"/>
                    <a:pt x="5" y="56"/>
                  </a:cubicBezTo>
                  <a:cubicBezTo>
                    <a:pt x="0" y="52"/>
                    <a:pt x="0" y="45"/>
                    <a:pt x="5" y="40"/>
                  </a:cubicBezTo>
                  <a:cubicBezTo>
                    <a:pt x="42" y="7"/>
                    <a:pt x="42" y="7"/>
                    <a:pt x="42" y="7"/>
                  </a:cubicBezTo>
                  <a:cubicBezTo>
                    <a:pt x="47" y="3"/>
                    <a:pt x="57" y="0"/>
                    <a:pt x="63" y="0"/>
                  </a:cubicBezTo>
                  <a:cubicBezTo>
                    <a:pt x="368" y="0"/>
                    <a:pt x="368" y="0"/>
                    <a:pt x="368" y="0"/>
                  </a:cubicBezTo>
                  <a:cubicBezTo>
                    <a:pt x="375" y="0"/>
                    <a:pt x="380" y="5"/>
                    <a:pt x="380" y="12"/>
                  </a:cubicBezTo>
                  <a:lnTo>
                    <a:pt x="380" y="85"/>
                  </a:lnTo>
                  <a:close/>
                </a:path>
              </a:pathLst>
            </a:custGeom>
            <a:solidFill>
              <a:srgbClr val="E849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32" name="Freeform 22"/>
            <p:cNvSpPr>
              <a:spLocks/>
            </p:cNvSpPr>
            <p:nvPr/>
          </p:nvSpPr>
          <p:spPr bwMode="auto">
            <a:xfrm>
              <a:off x="9442450" y="819150"/>
              <a:ext cx="2438400" cy="606425"/>
            </a:xfrm>
            <a:custGeom>
              <a:avLst/>
              <a:gdLst>
                <a:gd name="T0" fmla="*/ 392 w 392"/>
                <a:gd name="T1" fmla="*/ 85 h 97"/>
                <a:gd name="T2" fmla="*/ 380 w 392"/>
                <a:gd name="T3" fmla="*/ 97 h 97"/>
                <a:gd name="T4" fmla="*/ 64 w 392"/>
                <a:gd name="T5" fmla="*/ 97 h 97"/>
                <a:gd name="T6" fmla="*/ 43 w 392"/>
                <a:gd name="T7" fmla="*/ 89 h 97"/>
                <a:gd name="T8" fmla="*/ 5 w 392"/>
                <a:gd name="T9" fmla="*/ 56 h 97"/>
                <a:gd name="T10" fmla="*/ 5 w 392"/>
                <a:gd name="T11" fmla="*/ 40 h 97"/>
                <a:gd name="T12" fmla="*/ 43 w 392"/>
                <a:gd name="T13" fmla="*/ 7 h 97"/>
                <a:gd name="T14" fmla="*/ 64 w 392"/>
                <a:gd name="T15" fmla="*/ 0 h 97"/>
                <a:gd name="T16" fmla="*/ 380 w 392"/>
                <a:gd name="T17" fmla="*/ 0 h 97"/>
                <a:gd name="T18" fmla="*/ 392 w 392"/>
                <a:gd name="T19" fmla="*/ 12 h 97"/>
                <a:gd name="T20" fmla="*/ 392 w 392"/>
                <a:gd name="T21" fmla="*/ 8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97">
                  <a:moveTo>
                    <a:pt x="392" y="85"/>
                  </a:moveTo>
                  <a:cubicBezTo>
                    <a:pt x="392" y="91"/>
                    <a:pt x="387" y="97"/>
                    <a:pt x="380" y="97"/>
                  </a:cubicBezTo>
                  <a:cubicBezTo>
                    <a:pt x="64" y="97"/>
                    <a:pt x="64" y="97"/>
                    <a:pt x="64" y="97"/>
                  </a:cubicBezTo>
                  <a:cubicBezTo>
                    <a:pt x="57" y="97"/>
                    <a:pt x="48" y="93"/>
                    <a:pt x="43" y="89"/>
                  </a:cubicBezTo>
                  <a:cubicBezTo>
                    <a:pt x="5" y="56"/>
                    <a:pt x="5" y="56"/>
                    <a:pt x="5" y="56"/>
                  </a:cubicBezTo>
                  <a:cubicBezTo>
                    <a:pt x="0" y="52"/>
                    <a:pt x="0" y="45"/>
                    <a:pt x="5" y="40"/>
                  </a:cubicBezTo>
                  <a:cubicBezTo>
                    <a:pt x="43" y="7"/>
                    <a:pt x="43" y="7"/>
                    <a:pt x="43" y="7"/>
                  </a:cubicBezTo>
                  <a:cubicBezTo>
                    <a:pt x="48" y="3"/>
                    <a:pt x="57" y="0"/>
                    <a:pt x="64" y="0"/>
                  </a:cubicBezTo>
                  <a:cubicBezTo>
                    <a:pt x="380" y="0"/>
                    <a:pt x="380" y="0"/>
                    <a:pt x="380" y="0"/>
                  </a:cubicBezTo>
                  <a:cubicBezTo>
                    <a:pt x="387" y="0"/>
                    <a:pt x="392" y="5"/>
                    <a:pt x="392" y="12"/>
                  </a:cubicBezTo>
                  <a:lnTo>
                    <a:pt x="392" y="85"/>
                  </a:lnTo>
                  <a:close/>
                </a:path>
              </a:pathLst>
            </a:custGeom>
            <a:solidFill>
              <a:srgbClr val="1C8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40" name="Freeform 25"/>
            <p:cNvSpPr>
              <a:spLocks/>
            </p:cNvSpPr>
            <p:nvPr/>
          </p:nvSpPr>
          <p:spPr bwMode="auto">
            <a:xfrm>
              <a:off x="930275" y="893763"/>
              <a:ext cx="2457450" cy="606425"/>
            </a:xfrm>
            <a:custGeom>
              <a:avLst/>
              <a:gdLst>
                <a:gd name="T0" fmla="*/ 0 w 395"/>
                <a:gd name="T1" fmla="*/ 85 h 97"/>
                <a:gd name="T2" fmla="*/ 12 w 395"/>
                <a:gd name="T3" fmla="*/ 97 h 97"/>
                <a:gd name="T4" fmla="*/ 331 w 395"/>
                <a:gd name="T5" fmla="*/ 97 h 97"/>
                <a:gd name="T6" fmla="*/ 352 w 395"/>
                <a:gd name="T7" fmla="*/ 89 h 97"/>
                <a:gd name="T8" fmla="*/ 390 w 395"/>
                <a:gd name="T9" fmla="*/ 56 h 97"/>
                <a:gd name="T10" fmla="*/ 390 w 395"/>
                <a:gd name="T11" fmla="*/ 40 h 97"/>
                <a:gd name="T12" fmla="*/ 352 w 395"/>
                <a:gd name="T13" fmla="*/ 7 h 97"/>
                <a:gd name="T14" fmla="*/ 331 w 395"/>
                <a:gd name="T15" fmla="*/ 0 h 97"/>
                <a:gd name="T16" fmla="*/ 12 w 395"/>
                <a:gd name="T17" fmla="*/ 0 h 97"/>
                <a:gd name="T18" fmla="*/ 0 w 395"/>
                <a:gd name="T19" fmla="*/ 12 h 97"/>
                <a:gd name="T20" fmla="*/ 0 w 395"/>
                <a:gd name="T21" fmla="*/ 8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5" h="97">
                  <a:moveTo>
                    <a:pt x="0" y="85"/>
                  </a:moveTo>
                  <a:cubicBezTo>
                    <a:pt x="0" y="91"/>
                    <a:pt x="5" y="97"/>
                    <a:pt x="12" y="97"/>
                  </a:cubicBezTo>
                  <a:cubicBezTo>
                    <a:pt x="331" y="97"/>
                    <a:pt x="331" y="97"/>
                    <a:pt x="331" y="97"/>
                  </a:cubicBezTo>
                  <a:cubicBezTo>
                    <a:pt x="338" y="97"/>
                    <a:pt x="347" y="93"/>
                    <a:pt x="352" y="89"/>
                  </a:cubicBezTo>
                  <a:cubicBezTo>
                    <a:pt x="390" y="56"/>
                    <a:pt x="390" y="56"/>
                    <a:pt x="390" y="56"/>
                  </a:cubicBezTo>
                  <a:cubicBezTo>
                    <a:pt x="395" y="52"/>
                    <a:pt x="395" y="45"/>
                    <a:pt x="390" y="40"/>
                  </a:cubicBezTo>
                  <a:cubicBezTo>
                    <a:pt x="352" y="7"/>
                    <a:pt x="352" y="7"/>
                    <a:pt x="352" y="7"/>
                  </a:cubicBezTo>
                  <a:cubicBezTo>
                    <a:pt x="347" y="3"/>
                    <a:pt x="338" y="0"/>
                    <a:pt x="331" y="0"/>
                  </a:cubicBezTo>
                  <a:cubicBezTo>
                    <a:pt x="12" y="0"/>
                    <a:pt x="12" y="0"/>
                    <a:pt x="12" y="0"/>
                  </a:cubicBezTo>
                  <a:cubicBezTo>
                    <a:pt x="5" y="0"/>
                    <a:pt x="0" y="5"/>
                    <a:pt x="0" y="12"/>
                  </a:cubicBezTo>
                  <a:lnTo>
                    <a:pt x="0" y="85"/>
                  </a:lnTo>
                  <a:close/>
                </a:path>
              </a:pathLst>
            </a:custGeom>
            <a:solidFill>
              <a:srgbClr val="FF81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43" name="Freeform 27"/>
            <p:cNvSpPr>
              <a:spLocks/>
            </p:cNvSpPr>
            <p:nvPr/>
          </p:nvSpPr>
          <p:spPr bwMode="auto">
            <a:xfrm>
              <a:off x="930275" y="3662363"/>
              <a:ext cx="3060700" cy="606425"/>
            </a:xfrm>
            <a:custGeom>
              <a:avLst/>
              <a:gdLst>
                <a:gd name="T0" fmla="*/ 0 w 492"/>
                <a:gd name="T1" fmla="*/ 85 h 97"/>
                <a:gd name="T2" fmla="*/ 12 w 492"/>
                <a:gd name="T3" fmla="*/ 97 h 97"/>
                <a:gd name="T4" fmla="*/ 428 w 492"/>
                <a:gd name="T5" fmla="*/ 97 h 97"/>
                <a:gd name="T6" fmla="*/ 449 w 492"/>
                <a:gd name="T7" fmla="*/ 89 h 97"/>
                <a:gd name="T8" fmla="*/ 487 w 492"/>
                <a:gd name="T9" fmla="*/ 56 h 97"/>
                <a:gd name="T10" fmla="*/ 487 w 492"/>
                <a:gd name="T11" fmla="*/ 41 h 97"/>
                <a:gd name="T12" fmla="*/ 449 w 492"/>
                <a:gd name="T13" fmla="*/ 8 h 97"/>
                <a:gd name="T14" fmla="*/ 428 w 492"/>
                <a:gd name="T15" fmla="*/ 0 h 97"/>
                <a:gd name="T16" fmla="*/ 12 w 492"/>
                <a:gd name="T17" fmla="*/ 0 h 97"/>
                <a:gd name="T18" fmla="*/ 0 w 492"/>
                <a:gd name="T19" fmla="*/ 12 h 97"/>
                <a:gd name="T20" fmla="*/ 0 w 492"/>
                <a:gd name="T21" fmla="*/ 8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97">
                  <a:moveTo>
                    <a:pt x="0" y="85"/>
                  </a:moveTo>
                  <a:cubicBezTo>
                    <a:pt x="0" y="92"/>
                    <a:pt x="5" y="97"/>
                    <a:pt x="12" y="97"/>
                  </a:cubicBezTo>
                  <a:cubicBezTo>
                    <a:pt x="428" y="97"/>
                    <a:pt x="428" y="97"/>
                    <a:pt x="428" y="97"/>
                  </a:cubicBezTo>
                  <a:cubicBezTo>
                    <a:pt x="435" y="97"/>
                    <a:pt x="444" y="94"/>
                    <a:pt x="449" y="89"/>
                  </a:cubicBezTo>
                  <a:cubicBezTo>
                    <a:pt x="487" y="56"/>
                    <a:pt x="487" y="56"/>
                    <a:pt x="487" y="56"/>
                  </a:cubicBezTo>
                  <a:cubicBezTo>
                    <a:pt x="492" y="52"/>
                    <a:pt x="492" y="45"/>
                    <a:pt x="487" y="41"/>
                  </a:cubicBezTo>
                  <a:cubicBezTo>
                    <a:pt x="449" y="8"/>
                    <a:pt x="449" y="8"/>
                    <a:pt x="449" y="8"/>
                  </a:cubicBezTo>
                  <a:cubicBezTo>
                    <a:pt x="444" y="3"/>
                    <a:pt x="435" y="0"/>
                    <a:pt x="428" y="0"/>
                  </a:cubicBezTo>
                  <a:cubicBezTo>
                    <a:pt x="12" y="0"/>
                    <a:pt x="12" y="0"/>
                    <a:pt x="12" y="0"/>
                  </a:cubicBezTo>
                  <a:cubicBezTo>
                    <a:pt x="5" y="0"/>
                    <a:pt x="0" y="5"/>
                    <a:pt x="0" y="12"/>
                  </a:cubicBezTo>
                  <a:lnTo>
                    <a:pt x="0" y="85"/>
                  </a:lnTo>
                  <a:close/>
                </a:path>
              </a:pathLst>
            </a:custGeom>
            <a:solidFill>
              <a:srgbClr val="76B7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grpSp>
          <p:nvGrpSpPr>
            <p:cNvPr id="50" name="Grup 49"/>
            <p:cNvGrpSpPr/>
            <p:nvPr/>
          </p:nvGrpSpPr>
          <p:grpSpPr>
            <a:xfrm>
              <a:off x="3021013" y="1119188"/>
              <a:ext cx="6911975" cy="5837238"/>
              <a:chOff x="3021013" y="1119188"/>
              <a:chExt cx="6911975" cy="5837238"/>
            </a:xfrm>
          </p:grpSpPr>
          <p:sp>
            <p:nvSpPr>
              <p:cNvPr id="42" name="Freeform 26"/>
              <p:cNvSpPr>
                <a:spLocks/>
              </p:cNvSpPr>
              <p:nvPr/>
            </p:nvSpPr>
            <p:spPr bwMode="auto">
              <a:xfrm>
                <a:off x="3394075" y="3968750"/>
                <a:ext cx="1374775" cy="2012950"/>
              </a:xfrm>
              <a:custGeom>
                <a:avLst/>
                <a:gdLst>
                  <a:gd name="T0" fmla="*/ 0 w 866"/>
                  <a:gd name="T1" fmla="*/ 0 h 1268"/>
                  <a:gd name="T2" fmla="*/ 866 w 866"/>
                  <a:gd name="T3" fmla="*/ 0 h 1268"/>
                  <a:gd name="T4" fmla="*/ 619 w 866"/>
                  <a:gd name="T5" fmla="*/ 1087 h 1268"/>
                  <a:gd name="T6" fmla="*/ 764 w 866"/>
                  <a:gd name="T7" fmla="*/ 1268 h 1268"/>
                </a:gdLst>
                <a:ahLst/>
                <a:cxnLst>
                  <a:cxn ang="0">
                    <a:pos x="T0" y="T1"/>
                  </a:cxn>
                  <a:cxn ang="0">
                    <a:pos x="T2" y="T3"/>
                  </a:cxn>
                  <a:cxn ang="0">
                    <a:pos x="T4" y="T5"/>
                  </a:cxn>
                  <a:cxn ang="0">
                    <a:pos x="T6" y="T7"/>
                  </a:cxn>
                </a:cxnLst>
                <a:rect l="0" t="0" r="r" b="b"/>
                <a:pathLst>
                  <a:path w="866" h="1268">
                    <a:moveTo>
                      <a:pt x="0" y="0"/>
                    </a:moveTo>
                    <a:lnTo>
                      <a:pt x="866" y="0"/>
                    </a:lnTo>
                    <a:lnTo>
                      <a:pt x="619" y="1087"/>
                    </a:lnTo>
                    <a:lnTo>
                      <a:pt x="764" y="1268"/>
                    </a:lnTo>
                  </a:path>
                </a:pathLst>
              </a:custGeom>
              <a:noFill/>
              <a:ln w="23813" cap="rnd">
                <a:solidFill>
                  <a:srgbClr val="76B71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25" name="Freeform 18"/>
              <p:cNvSpPr>
                <a:spLocks/>
              </p:cNvSpPr>
              <p:nvPr/>
            </p:nvSpPr>
            <p:spPr bwMode="auto">
              <a:xfrm>
                <a:off x="4489450" y="3255963"/>
                <a:ext cx="3783013" cy="3700463"/>
              </a:xfrm>
              <a:custGeom>
                <a:avLst/>
                <a:gdLst>
                  <a:gd name="T0" fmla="*/ 662 w 2383"/>
                  <a:gd name="T1" fmla="*/ 2331 h 2331"/>
                  <a:gd name="T2" fmla="*/ 0 w 2383"/>
                  <a:gd name="T3" fmla="*/ 1497 h 2331"/>
                  <a:gd name="T4" fmla="*/ 239 w 2383"/>
                  <a:gd name="T5" fmla="*/ 461 h 2331"/>
                  <a:gd name="T6" fmla="*/ 1191 w 2383"/>
                  <a:gd name="T7" fmla="*/ 0 h 2331"/>
                  <a:gd name="T8" fmla="*/ 2148 w 2383"/>
                  <a:gd name="T9" fmla="*/ 461 h 2331"/>
                  <a:gd name="T10" fmla="*/ 2383 w 2383"/>
                  <a:gd name="T11" fmla="*/ 1497 h 2331"/>
                  <a:gd name="T12" fmla="*/ 1720 w 2383"/>
                  <a:gd name="T13" fmla="*/ 2331 h 2331"/>
                  <a:gd name="T14" fmla="*/ 662 w 2383"/>
                  <a:gd name="T15" fmla="*/ 2331 h 2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3" h="2331">
                    <a:moveTo>
                      <a:pt x="662" y="2331"/>
                    </a:moveTo>
                    <a:lnTo>
                      <a:pt x="0" y="1497"/>
                    </a:lnTo>
                    <a:lnTo>
                      <a:pt x="239" y="461"/>
                    </a:lnTo>
                    <a:lnTo>
                      <a:pt x="1191" y="0"/>
                    </a:lnTo>
                    <a:lnTo>
                      <a:pt x="2148" y="461"/>
                    </a:lnTo>
                    <a:lnTo>
                      <a:pt x="2383" y="1497"/>
                    </a:lnTo>
                    <a:lnTo>
                      <a:pt x="1720" y="2331"/>
                    </a:lnTo>
                    <a:lnTo>
                      <a:pt x="662" y="2331"/>
                    </a:lnTo>
                    <a:close/>
                  </a:path>
                </a:pathLst>
              </a:custGeom>
              <a:noFill/>
              <a:ln w="23813" cap="rnd">
                <a:solidFill>
                  <a:srgbClr val="6D6E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1" name="Freeform 21"/>
              <p:cNvSpPr>
                <a:spLocks/>
              </p:cNvSpPr>
              <p:nvPr/>
            </p:nvSpPr>
            <p:spPr bwMode="auto">
              <a:xfrm>
                <a:off x="7339013" y="3587750"/>
                <a:ext cx="2593975" cy="2349500"/>
              </a:xfrm>
              <a:custGeom>
                <a:avLst/>
                <a:gdLst>
                  <a:gd name="T0" fmla="*/ 1634 w 1634"/>
                  <a:gd name="T1" fmla="*/ 0 h 1480"/>
                  <a:gd name="T2" fmla="*/ 0 w 1634"/>
                  <a:gd name="T3" fmla="*/ 0 h 1480"/>
                  <a:gd name="T4" fmla="*/ 435 w 1634"/>
                  <a:gd name="T5" fmla="*/ 193 h 1480"/>
                  <a:gd name="T6" fmla="*/ 674 w 1634"/>
                  <a:gd name="T7" fmla="*/ 1307 h 1480"/>
                  <a:gd name="T8" fmla="*/ 529 w 1634"/>
                  <a:gd name="T9" fmla="*/ 1480 h 1480"/>
                </a:gdLst>
                <a:ahLst/>
                <a:cxnLst>
                  <a:cxn ang="0">
                    <a:pos x="T0" y="T1"/>
                  </a:cxn>
                  <a:cxn ang="0">
                    <a:pos x="T2" y="T3"/>
                  </a:cxn>
                  <a:cxn ang="0">
                    <a:pos x="T4" y="T5"/>
                  </a:cxn>
                  <a:cxn ang="0">
                    <a:pos x="T6" y="T7"/>
                  </a:cxn>
                  <a:cxn ang="0">
                    <a:pos x="T8" y="T9"/>
                  </a:cxn>
                </a:cxnLst>
                <a:rect l="0" t="0" r="r" b="b"/>
                <a:pathLst>
                  <a:path w="1634" h="1480">
                    <a:moveTo>
                      <a:pt x="1634" y="0"/>
                    </a:moveTo>
                    <a:lnTo>
                      <a:pt x="0" y="0"/>
                    </a:lnTo>
                    <a:lnTo>
                      <a:pt x="435" y="193"/>
                    </a:lnTo>
                    <a:lnTo>
                      <a:pt x="674" y="1307"/>
                    </a:lnTo>
                    <a:lnTo>
                      <a:pt x="529" y="1480"/>
                    </a:lnTo>
                  </a:path>
                </a:pathLst>
              </a:custGeom>
              <a:noFill/>
              <a:ln w="23813" cap="rnd">
                <a:solidFill>
                  <a:srgbClr val="E8494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6" name="Freeform 23"/>
              <p:cNvSpPr>
                <a:spLocks/>
              </p:cNvSpPr>
              <p:nvPr/>
            </p:nvSpPr>
            <p:spPr bwMode="auto">
              <a:xfrm>
                <a:off x="6523038" y="1119188"/>
                <a:ext cx="2994025" cy="2425700"/>
              </a:xfrm>
              <a:custGeom>
                <a:avLst/>
                <a:gdLst>
                  <a:gd name="T0" fmla="*/ 1886 w 1886"/>
                  <a:gd name="T1" fmla="*/ 0 h 1528"/>
                  <a:gd name="T2" fmla="*/ 965 w 1886"/>
                  <a:gd name="T3" fmla="*/ 0 h 1528"/>
                  <a:gd name="T4" fmla="*/ 0 w 1886"/>
                  <a:gd name="T5" fmla="*/ 1299 h 1528"/>
                  <a:gd name="T6" fmla="*/ 459 w 1886"/>
                  <a:gd name="T7" fmla="*/ 1528 h 1528"/>
                </a:gdLst>
                <a:ahLst/>
                <a:cxnLst>
                  <a:cxn ang="0">
                    <a:pos x="T0" y="T1"/>
                  </a:cxn>
                  <a:cxn ang="0">
                    <a:pos x="T2" y="T3"/>
                  </a:cxn>
                  <a:cxn ang="0">
                    <a:pos x="T4" y="T5"/>
                  </a:cxn>
                  <a:cxn ang="0">
                    <a:pos x="T6" y="T7"/>
                  </a:cxn>
                </a:cxnLst>
                <a:rect l="0" t="0" r="r" b="b"/>
                <a:pathLst>
                  <a:path w="1886" h="1528">
                    <a:moveTo>
                      <a:pt x="1886" y="0"/>
                    </a:moveTo>
                    <a:lnTo>
                      <a:pt x="965" y="0"/>
                    </a:lnTo>
                    <a:lnTo>
                      <a:pt x="0" y="1299"/>
                    </a:lnTo>
                    <a:lnTo>
                      <a:pt x="459" y="1528"/>
                    </a:lnTo>
                  </a:path>
                </a:pathLst>
              </a:custGeom>
              <a:noFill/>
              <a:ln w="23813" cap="rnd">
                <a:solidFill>
                  <a:srgbClr val="0092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9" name="Freeform 24"/>
              <p:cNvSpPr>
                <a:spLocks/>
              </p:cNvSpPr>
              <p:nvPr/>
            </p:nvSpPr>
            <p:spPr bwMode="auto">
              <a:xfrm>
                <a:off x="3021013" y="1193800"/>
                <a:ext cx="3241675" cy="2674938"/>
              </a:xfrm>
              <a:custGeom>
                <a:avLst/>
                <a:gdLst>
                  <a:gd name="T0" fmla="*/ 1148 w 2042"/>
                  <a:gd name="T1" fmla="*/ 1685 h 1685"/>
                  <a:gd name="T2" fmla="*/ 2042 w 2042"/>
                  <a:gd name="T3" fmla="*/ 1252 h 1685"/>
                  <a:gd name="T4" fmla="*/ 1101 w 2042"/>
                  <a:gd name="T5" fmla="*/ 0 h 1685"/>
                  <a:gd name="T6" fmla="*/ 0 w 2042"/>
                  <a:gd name="T7" fmla="*/ 0 h 1685"/>
                </a:gdLst>
                <a:ahLst/>
                <a:cxnLst>
                  <a:cxn ang="0">
                    <a:pos x="T0" y="T1"/>
                  </a:cxn>
                  <a:cxn ang="0">
                    <a:pos x="T2" y="T3"/>
                  </a:cxn>
                  <a:cxn ang="0">
                    <a:pos x="T4" y="T5"/>
                  </a:cxn>
                  <a:cxn ang="0">
                    <a:pos x="T6" y="T7"/>
                  </a:cxn>
                </a:cxnLst>
                <a:rect l="0" t="0" r="r" b="b"/>
                <a:pathLst>
                  <a:path w="2042" h="1685">
                    <a:moveTo>
                      <a:pt x="1148" y="1685"/>
                    </a:moveTo>
                    <a:lnTo>
                      <a:pt x="2042" y="1252"/>
                    </a:lnTo>
                    <a:lnTo>
                      <a:pt x="1101" y="0"/>
                    </a:lnTo>
                    <a:lnTo>
                      <a:pt x="0" y="0"/>
                    </a:lnTo>
                  </a:path>
                </a:pathLst>
              </a:custGeom>
              <a:noFill/>
              <a:ln w="23813" cap="rnd">
                <a:solidFill>
                  <a:srgbClr val="FD6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grpSp>
      </p:grpSp>
      <p:grpSp>
        <p:nvGrpSpPr>
          <p:cNvPr id="57" name="Grup 56"/>
          <p:cNvGrpSpPr/>
          <p:nvPr/>
        </p:nvGrpSpPr>
        <p:grpSpPr>
          <a:xfrm>
            <a:off x="-840003" y="982877"/>
            <a:ext cx="5846714" cy="2568951"/>
            <a:chOff x="-805544" y="931081"/>
            <a:chExt cx="5846714" cy="2568951"/>
          </a:xfrm>
        </p:grpSpPr>
        <p:sp>
          <p:nvSpPr>
            <p:cNvPr id="13" name="Metin kutusu 12"/>
            <p:cNvSpPr txBox="1"/>
            <p:nvPr/>
          </p:nvSpPr>
          <p:spPr>
            <a:xfrm>
              <a:off x="929639" y="1561050"/>
              <a:ext cx="2838998" cy="1938982"/>
            </a:xfrm>
            <a:prstGeom prst="rect">
              <a:avLst/>
            </a:prstGeom>
            <a:ln w="57150"/>
          </p:spPr>
          <p:style>
            <a:lnRef idx="2">
              <a:schemeClr val="accent2"/>
            </a:lnRef>
            <a:fillRef idx="1">
              <a:schemeClr val="lt1"/>
            </a:fillRef>
            <a:effectRef idx="0">
              <a:schemeClr val="accent2"/>
            </a:effectRef>
            <a:fontRef idx="minor">
              <a:schemeClr val="dk1"/>
            </a:fontRef>
          </p:style>
          <p:txBody>
            <a:bodyPr wrap="square" lIns="91429" tIns="45715" rIns="91429" bIns="45715" rtlCol="0">
              <a:spAutoFit/>
            </a:bodyPr>
            <a:lstStyle/>
            <a:p>
              <a:pPr algn="ctr"/>
              <a:r>
                <a:rPr lang="tr-TR" sz="2400" b="1" dirty="0"/>
                <a:t>TYT </a:t>
              </a:r>
            </a:p>
            <a:p>
              <a:pPr algn="ctr"/>
              <a:r>
                <a:rPr lang="tr-TR" sz="2400" b="1" dirty="0"/>
                <a:t>+</a:t>
              </a:r>
            </a:p>
            <a:p>
              <a:pPr algn="ctr"/>
              <a:r>
                <a:rPr lang="tr-TR" sz="2400" b="1" dirty="0"/>
                <a:t>AYT MATEMATİK</a:t>
              </a:r>
            </a:p>
            <a:p>
              <a:pPr algn="ctr"/>
              <a:r>
                <a:rPr lang="tr-TR" sz="2400" b="1" dirty="0"/>
                <a:t>+</a:t>
              </a:r>
            </a:p>
            <a:p>
              <a:pPr algn="ctr"/>
              <a:r>
                <a:rPr lang="tr-TR" sz="2400" b="1" dirty="0"/>
                <a:t>AYT FEN BİL.</a:t>
              </a:r>
            </a:p>
          </p:txBody>
        </p:sp>
        <p:sp>
          <p:nvSpPr>
            <p:cNvPr id="22" name="Metin kutusu 21"/>
            <p:cNvSpPr txBox="1"/>
            <p:nvPr/>
          </p:nvSpPr>
          <p:spPr>
            <a:xfrm>
              <a:off x="-805544" y="931081"/>
              <a:ext cx="5846714" cy="584765"/>
            </a:xfrm>
            <a:prstGeom prst="rect">
              <a:avLst/>
            </a:prstGeom>
            <a:noFill/>
          </p:spPr>
          <p:txBody>
            <a:bodyPr wrap="square" lIns="91429" tIns="45715" rIns="91429" bIns="45715" rtlCol="0">
              <a:spAutoFit/>
            </a:bodyPr>
            <a:lstStyle/>
            <a:p>
              <a:pPr algn="ctr"/>
              <a:r>
                <a:rPr lang="tr-TR" sz="3200" b="1" dirty="0">
                  <a:effectLst>
                    <a:outerShdw blurRad="38100" dist="38100" dir="2700000" algn="tl">
                      <a:srgbClr val="000000">
                        <a:alpha val="43137"/>
                      </a:srgbClr>
                    </a:outerShdw>
                  </a:effectLst>
                </a:rPr>
                <a:t>SAYISAL</a:t>
              </a:r>
              <a:endParaRPr lang="tr-TR" sz="1900" b="1" dirty="0">
                <a:effectLst>
                  <a:outerShdw blurRad="38100" dist="38100" dir="2700000" algn="tl">
                    <a:srgbClr val="000000">
                      <a:alpha val="43137"/>
                    </a:srgbClr>
                  </a:outerShdw>
                </a:effectLst>
              </a:endParaRPr>
            </a:p>
          </p:txBody>
        </p:sp>
      </p:grpSp>
      <p:grpSp>
        <p:nvGrpSpPr>
          <p:cNvPr id="58" name="Grup 57"/>
          <p:cNvGrpSpPr/>
          <p:nvPr/>
        </p:nvGrpSpPr>
        <p:grpSpPr>
          <a:xfrm>
            <a:off x="7775670" y="794778"/>
            <a:ext cx="5846714" cy="2391057"/>
            <a:chOff x="7775670" y="794778"/>
            <a:chExt cx="5846714" cy="2391057"/>
          </a:xfrm>
        </p:grpSpPr>
        <p:sp>
          <p:nvSpPr>
            <p:cNvPr id="34" name="Metin kutusu 33"/>
            <p:cNvSpPr txBox="1"/>
            <p:nvPr/>
          </p:nvSpPr>
          <p:spPr>
            <a:xfrm>
              <a:off x="8677496" y="1477685"/>
              <a:ext cx="3209705" cy="1708150"/>
            </a:xfrm>
            <a:prstGeom prst="rect">
              <a:avLst/>
            </a:prstGeom>
            <a:noFill/>
            <a:ln w="57150">
              <a:solidFill>
                <a:schemeClr val="accent1">
                  <a:lumMod val="75000"/>
                </a:schemeClr>
              </a:solidFill>
            </a:ln>
          </p:spPr>
          <p:txBody>
            <a:bodyPr wrap="square" lIns="91429" tIns="45715" rIns="91429" bIns="45715" rtlCol="0">
              <a:spAutoFit/>
            </a:bodyPr>
            <a:lstStyle/>
            <a:p>
              <a:pPr algn="ctr"/>
              <a:r>
                <a:rPr lang="tr-TR" sz="2100" b="1" dirty="0"/>
                <a:t>TYT </a:t>
              </a:r>
            </a:p>
            <a:p>
              <a:pPr algn="ctr"/>
              <a:r>
                <a:rPr lang="tr-TR" sz="2100" b="1" dirty="0"/>
                <a:t>+</a:t>
              </a:r>
            </a:p>
            <a:p>
              <a:pPr algn="ctr"/>
              <a:r>
                <a:rPr lang="tr-TR" sz="2100" b="1" dirty="0"/>
                <a:t>AYT EDEB. – SOS. BİL - 1</a:t>
              </a:r>
            </a:p>
            <a:p>
              <a:pPr algn="ctr"/>
              <a:r>
                <a:rPr lang="tr-TR" sz="2100" b="1" dirty="0"/>
                <a:t>+</a:t>
              </a:r>
            </a:p>
            <a:p>
              <a:pPr algn="ctr"/>
              <a:r>
                <a:rPr lang="tr-TR" sz="2100" b="1" dirty="0"/>
                <a:t>AYT MATEMATİK</a:t>
              </a:r>
            </a:p>
          </p:txBody>
        </p:sp>
        <p:sp>
          <p:nvSpPr>
            <p:cNvPr id="21" name="Metin kutusu 20"/>
            <p:cNvSpPr txBox="1"/>
            <p:nvPr/>
          </p:nvSpPr>
          <p:spPr>
            <a:xfrm>
              <a:off x="7775670" y="794778"/>
              <a:ext cx="5846714" cy="584765"/>
            </a:xfrm>
            <a:prstGeom prst="rect">
              <a:avLst/>
            </a:prstGeom>
            <a:noFill/>
          </p:spPr>
          <p:txBody>
            <a:bodyPr wrap="square" lIns="91429" tIns="45715" rIns="91429" bIns="45715" rtlCol="0">
              <a:spAutoFit/>
            </a:bodyPr>
            <a:lstStyle/>
            <a:p>
              <a:pPr algn="ctr"/>
              <a:r>
                <a:rPr lang="tr-TR" sz="3200" b="1" dirty="0">
                  <a:effectLst>
                    <a:outerShdw blurRad="38100" dist="38100" dir="2700000" algn="tl">
                      <a:srgbClr val="000000">
                        <a:alpha val="43137"/>
                      </a:srgbClr>
                    </a:outerShdw>
                  </a:effectLst>
                </a:rPr>
                <a:t>EŞİT AĞIRLIK</a:t>
              </a:r>
              <a:endParaRPr lang="tr-TR" sz="1900" b="1" dirty="0">
                <a:effectLst>
                  <a:outerShdw blurRad="38100" dist="38100" dir="2700000" algn="tl">
                    <a:srgbClr val="000000">
                      <a:alpha val="43137"/>
                    </a:srgbClr>
                  </a:outerShdw>
                </a:effectLst>
              </a:endParaRPr>
            </a:p>
          </p:txBody>
        </p:sp>
      </p:grpSp>
      <p:grpSp>
        <p:nvGrpSpPr>
          <p:cNvPr id="59" name="Grup 58"/>
          <p:cNvGrpSpPr/>
          <p:nvPr/>
        </p:nvGrpSpPr>
        <p:grpSpPr>
          <a:xfrm>
            <a:off x="-1184177" y="3787610"/>
            <a:ext cx="5846714" cy="2389110"/>
            <a:chOff x="-1051671" y="3656157"/>
            <a:chExt cx="5846714" cy="2389110"/>
          </a:xfrm>
        </p:grpSpPr>
        <p:sp>
          <p:nvSpPr>
            <p:cNvPr id="30" name="Metin kutusu 29"/>
            <p:cNvSpPr txBox="1"/>
            <p:nvPr/>
          </p:nvSpPr>
          <p:spPr>
            <a:xfrm>
              <a:off x="929639" y="4319933"/>
              <a:ext cx="3315306" cy="1725334"/>
            </a:xfrm>
            <a:prstGeom prst="rect">
              <a:avLst/>
            </a:prstGeom>
            <a:noFill/>
            <a:ln w="57150">
              <a:solidFill>
                <a:srgbClr val="92D050"/>
              </a:solidFill>
            </a:ln>
          </p:spPr>
          <p:txBody>
            <a:bodyPr wrap="square" lIns="91429" tIns="45715" rIns="91429" bIns="45715" rtlCol="0">
              <a:spAutoFit/>
            </a:bodyPr>
            <a:lstStyle/>
            <a:p>
              <a:pPr algn="ctr"/>
              <a:r>
                <a:rPr lang="tr-TR" sz="2100" b="1" dirty="0"/>
                <a:t>TYT </a:t>
              </a:r>
            </a:p>
            <a:p>
              <a:pPr algn="ctr"/>
              <a:r>
                <a:rPr lang="tr-TR" sz="2100" b="1" dirty="0"/>
                <a:t>+</a:t>
              </a:r>
            </a:p>
            <a:p>
              <a:pPr algn="ctr"/>
              <a:r>
                <a:rPr lang="tr-TR" sz="2100" b="1" dirty="0"/>
                <a:t>AYT EDEBİYAT – SOS. BİL - 1</a:t>
              </a:r>
            </a:p>
            <a:p>
              <a:pPr algn="ctr"/>
              <a:r>
                <a:rPr lang="tr-TR" sz="2100" b="1" dirty="0"/>
                <a:t>+</a:t>
              </a:r>
            </a:p>
            <a:p>
              <a:pPr algn="ctr"/>
              <a:r>
                <a:rPr lang="tr-TR" sz="2100" b="1" dirty="0"/>
                <a:t>AYT SOSYAL BİL. - 2</a:t>
              </a:r>
            </a:p>
          </p:txBody>
        </p:sp>
        <p:sp>
          <p:nvSpPr>
            <p:cNvPr id="28" name="Metin kutusu 27"/>
            <p:cNvSpPr txBox="1"/>
            <p:nvPr/>
          </p:nvSpPr>
          <p:spPr>
            <a:xfrm>
              <a:off x="-1051671" y="3656157"/>
              <a:ext cx="5846714" cy="584765"/>
            </a:xfrm>
            <a:prstGeom prst="rect">
              <a:avLst/>
            </a:prstGeom>
            <a:noFill/>
          </p:spPr>
          <p:txBody>
            <a:bodyPr wrap="square" lIns="91429" tIns="45715" rIns="91429" bIns="45715" rtlCol="0">
              <a:spAutoFit/>
            </a:bodyPr>
            <a:lstStyle/>
            <a:p>
              <a:pPr algn="ctr"/>
              <a:r>
                <a:rPr lang="tr-TR" sz="3200" b="1" dirty="0">
                  <a:effectLst>
                    <a:outerShdw blurRad="38100" dist="38100" dir="2700000" algn="tl">
                      <a:srgbClr val="000000">
                        <a:alpha val="43137"/>
                      </a:srgbClr>
                    </a:outerShdw>
                  </a:effectLst>
                </a:rPr>
                <a:t>SÖZEL</a:t>
              </a:r>
              <a:endParaRPr lang="tr-TR" sz="1900" b="1" dirty="0">
                <a:effectLst>
                  <a:outerShdw blurRad="38100" dist="38100" dir="2700000" algn="tl">
                    <a:srgbClr val="000000">
                      <a:alpha val="43137"/>
                    </a:srgbClr>
                  </a:outerShdw>
                </a:effectLst>
              </a:endParaRPr>
            </a:p>
          </p:txBody>
        </p:sp>
      </p:grpSp>
      <p:grpSp>
        <p:nvGrpSpPr>
          <p:cNvPr id="60" name="Grup 59"/>
          <p:cNvGrpSpPr/>
          <p:nvPr/>
        </p:nvGrpSpPr>
        <p:grpSpPr>
          <a:xfrm>
            <a:off x="7843854" y="3329013"/>
            <a:ext cx="5846714" cy="1817713"/>
            <a:chOff x="7843854" y="3329013"/>
            <a:chExt cx="5846714" cy="1817713"/>
          </a:xfrm>
        </p:grpSpPr>
        <p:sp>
          <p:nvSpPr>
            <p:cNvPr id="33" name="Metin kutusu 32"/>
            <p:cNvSpPr txBox="1"/>
            <p:nvPr/>
          </p:nvSpPr>
          <p:spPr>
            <a:xfrm>
              <a:off x="9259856" y="3946408"/>
              <a:ext cx="2627346" cy="1200318"/>
            </a:xfrm>
            <a:prstGeom prst="rect">
              <a:avLst/>
            </a:prstGeom>
            <a:noFill/>
            <a:ln w="57150">
              <a:solidFill>
                <a:srgbClr val="FF9999"/>
              </a:solidFill>
            </a:ln>
          </p:spPr>
          <p:txBody>
            <a:bodyPr wrap="square" lIns="91429" tIns="45715" rIns="91429" bIns="45715" rtlCol="0">
              <a:spAutoFit/>
            </a:bodyPr>
            <a:lstStyle/>
            <a:p>
              <a:pPr algn="ctr"/>
              <a:r>
                <a:rPr lang="tr-TR" sz="2400" b="1" dirty="0"/>
                <a:t>TYT </a:t>
              </a:r>
            </a:p>
            <a:p>
              <a:pPr algn="ctr"/>
              <a:r>
                <a:rPr lang="tr-TR" sz="2400" b="1" dirty="0"/>
                <a:t>+ </a:t>
              </a:r>
            </a:p>
            <a:p>
              <a:pPr algn="ctr"/>
              <a:r>
                <a:rPr lang="tr-TR" sz="2400" b="1" dirty="0"/>
                <a:t>DİL SINAVI</a:t>
              </a:r>
            </a:p>
          </p:txBody>
        </p:sp>
        <p:sp>
          <p:nvSpPr>
            <p:cNvPr id="29" name="Metin kutusu 28"/>
            <p:cNvSpPr txBox="1"/>
            <p:nvPr/>
          </p:nvSpPr>
          <p:spPr>
            <a:xfrm>
              <a:off x="7843854" y="3329013"/>
              <a:ext cx="5846714" cy="584765"/>
            </a:xfrm>
            <a:prstGeom prst="rect">
              <a:avLst/>
            </a:prstGeom>
            <a:noFill/>
          </p:spPr>
          <p:txBody>
            <a:bodyPr wrap="square" lIns="91429" tIns="45715" rIns="91429" bIns="45715" rtlCol="0">
              <a:spAutoFit/>
            </a:bodyPr>
            <a:lstStyle/>
            <a:p>
              <a:pPr algn="ctr"/>
              <a:r>
                <a:rPr lang="tr-TR" sz="3200" b="1" dirty="0">
                  <a:effectLst>
                    <a:outerShdw blurRad="38100" dist="38100" dir="2700000" algn="tl">
                      <a:srgbClr val="000000">
                        <a:alpha val="43137"/>
                      </a:srgbClr>
                    </a:outerShdw>
                  </a:effectLst>
                </a:rPr>
                <a:t>Y. DİL</a:t>
              </a:r>
              <a:endParaRPr lang="tr-TR" sz="19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86118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ppt_x"/>
                                          </p:val>
                                        </p:tav>
                                        <p:tav tm="100000">
                                          <p:val>
                                            <p:strVal val="#ppt_x"/>
                                          </p:val>
                                        </p:tav>
                                      </p:tavLst>
                                    </p:anim>
                                    <p:anim calcmode="lin" valueType="num">
                                      <p:cBhvr additive="base">
                                        <p:cTn id="14" dur="500" fill="hold"/>
                                        <p:tgtEl>
                                          <p:spTgt spid="5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additive="base">
                                        <p:cTn id="25" dur="500" fill="hold"/>
                                        <p:tgtEl>
                                          <p:spTgt spid="57"/>
                                        </p:tgtEl>
                                        <p:attrNameLst>
                                          <p:attrName>ppt_x</p:attrName>
                                        </p:attrNameLst>
                                      </p:cBhvr>
                                      <p:tavLst>
                                        <p:tav tm="0">
                                          <p:val>
                                            <p:strVal val="#ppt_x"/>
                                          </p:val>
                                        </p:tav>
                                        <p:tav tm="100000">
                                          <p:val>
                                            <p:strVal val="#ppt_x"/>
                                          </p:val>
                                        </p:tav>
                                      </p:tavLst>
                                    </p:anim>
                                    <p:anim calcmode="lin" valueType="num">
                                      <p:cBhvr additive="base">
                                        <p:cTn id="2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fill="hold"/>
                                        <p:tgtEl>
                                          <p:spTgt spid="58"/>
                                        </p:tgtEl>
                                        <p:attrNameLst>
                                          <p:attrName>ppt_x</p:attrName>
                                        </p:attrNameLst>
                                      </p:cBhvr>
                                      <p:tavLst>
                                        <p:tav tm="0">
                                          <p:val>
                                            <p:strVal val="#ppt_x"/>
                                          </p:val>
                                        </p:tav>
                                        <p:tav tm="100000">
                                          <p:val>
                                            <p:strVal val="#ppt_x"/>
                                          </p:val>
                                        </p:tav>
                                      </p:tavLst>
                                    </p:anim>
                                    <p:anim calcmode="lin" valueType="num">
                                      <p:cBhvr additive="base">
                                        <p:cTn id="3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additive="base">
                                        <p:cTn id="37" dur="500" fill="hold"/>
                                        <p:tgtEl>
                                          <p:spTgt spid="59"/>
                                        </p:tgtEl>
                                        <p:attrNameLst>
                                          <p:attrName>ppt_x</p:attrName>
                                        </p:attrNameLst>
                                      </p:cBhvr>
                                      <p:tavLst>
                                        <p:tav tm="0">
                                          <p:val>
                                            <p:strVal val="#ppt_x"/>
                                          </p:val>
                                        </p:tav>
                                        <p:tav tm="100000">
                                          <p:val>
                                            <p:strVal val="#ppt_x"/>
                                          </p:val>
                                        </p:tav>
                                      </p:tavLst>
                                    </p:anim>
                                    <p:anim calcmode="lin" valueType="num">
                                      <p:cBhvr additive="base">
                                        <p:cTn id="3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500" fill="hold"/>
                                        <p:tgtEl>
                                          <p:spTgt spid="60"/>
                                        </p:tgtEl>
                                        <p:attrNameLst>
                                          <p:attrName>ppt_x</p:attrName>
                                        </p:attrNameLst>
                                      </p:cBhvr>
                                      <p:tavLst>
                                        <p:tav tm="0">
                                          <p:val>
                                            <p:strVal val="#ppt_x"/>
                                          </p:val>
                                        </p:tav>
                                        <p:tav tm="100000">
                                          <p:val>
                                            <p:strVal val="#ppt_x"/>
                                          </p:val>
                                        </p:tav>
                                      </p:tavLst>
                                    </p:anim>
                                    <p:anim calcmode="lin" valueType="num">
                                      <p:cBhvr additive="base">
                                        <p:cTn id="4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down)">
                                      <p:cBhvr>
                                        <p:cTn id="49" dur="580">
                                          <p:stCondLst>
                                            <p:cond delay="0"/>
                                          </p:stCondLst>
                                        </p:cTn>
                                        <p:tgtEl>
                                          <p:spTgt spid="38"/>
                                        </p:tgtEl>
                                      </p:cBhvr>
                                    </p:animEffect>
                                    <p:anim calcmode="lin" valueType="num">
                                      <p:cBhvr>
                                        <p:cTn id="50"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55" dur="26">
                                          <p:stCondLst>
                                            <p:cond delay="650"/>
                                          </p:stCondLst>
                                        </p:cTn>
                                        <p:tgtEl>
                                          <p:spTgt spid="38"/>
                                        </p:tgtEl>
                                      </p:cBhvr>
                                      <p:to x="100000" y="60000"/>
                                    </p:animScale>
                                    <p:animScale>
                                      <p:cBhvr>
                                        <p:cTn id="56" dur="166" decel="50000">
                                          <p:stCondLst>
                                            <p:cond delay="676"/>
                                          </p:stCondLst>
                                        </p:cTn>
                                        <p:tgtEl>
                                          <p:spTgt spid="38"/>
                                        </p:tgtEl>
                                      </p:cBhvr>
                                      <p:to x="100000" y="100000"/>
                                    </p:animScale>
                                    <p:animScale>
                                      <p:cBhvr>
                                        <p:cTn id="57" dur="26">
                                          <p:stCondLst>
                                            <p:cond delay="1312"/>
                                          </p:stCondLst>
                                        </p:cTn>
                                        <p:tgtEl>
                                          <p:spTgt spid="38"/>
                                        </p:tgtEl>
                                      </p:cBhvr>
                                      <p:to x="100000" y="80000"/>
                                    </p:animScale>
                                    <p:animScale>
                                      <p:cBhvr>
                                        <p:cTn id="58" dur="166" decel="50000">
                                          <p:stCondLst>
                                            <p:cond delay="1338"/>
                                          </p:stCondLst>
                                        </p:cTn>
                                        <p:tgtEl>
                                          <p:spTgt spid="38"/>
                                        </p:tgtEl>
                                      </p:cBhvr>
                                      <p:to x="100000" y="100000"/>
                                    </p:animScale>
                                    <p:animScale>
                                      <p:cBhvr>
                                        <p:cTn id="59" dur="26">
                                          <p:stCondLst>
                                            <p:cond delay="1642"/>
                                          </p:stCondLst>
                                        </p:cTn>
                                        <p:tgtEl>
                                          <p:spTgt spid="38"/>
                                        </p:tgtEl>
                                      </p:cBhvr>
                                      <p:to x="100000" y="90000"/>
                                    </p:animScale>
                                    <p:animScale>
                                      <p:cBhvr>
                                        <p:cTn id="60" dur="166" decel="50000">
                                          <p:stCondLst>
                                            <p:cond delay="1668"/>
                                          </p:stCondLst>
                                        </p:cTn>
                                        <p:tgtEl>
                                          <p:spTgt spid="38"/>
                                        </p:tgtEl>
                                      </p:cBhvr>
                                      <p:to x="100000" y="100000"/>
                                    </p:animScale>
                                    <p:animScale>
                                      <p:cBhvr>
                                        <p:cTn id="61" dur="26">
                                          <p:stCondLst>
                                            <p:cond delay="1808"/>
                                          </p:stCondLst>
                                        </p:cTn>
                                        <p:tgtEl>
                                          <p:spTgt spid="38"/>
                                        </p:tgtEl>
                                      </p:cBhvr>
                                      <p:to x="100000" y="95000"/>
                                    </p:animScale>
                                    <p:animScale>
                                      <p:cBhvr>
                                        <p:cTn id="62" dur="166" decel="50000">
                                          <p:stCondLst>
                                            <p:cond delay="1834"/>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99737" y="4188901"/>
            <a:ext cx="12060639" cy="2862312"/>
          </a:xfrm>
          <a:prstGeom prst="rect">
            <a:avLst/>
          </a:prstGeom>
          <a:solidFill>
            <a:schemeClr val="bg1"/>
          </a:solidFill>
        </p:spPr>
        <p:txBody>
          <a:bodyPr wrap="square" lIns="91429" tIns="45715" rIns="91429" bIns="45715" rtlCol="0">
            <a:spAutoFit/>
          </a:bodyPr>
          <a:lstStyle/>
          <a:p>
            <a:pPr marL="342860" indent="-342860">
              <a:buFont typeface="Arial" pitchFamily="34" charset="0"/>
              <a:buChar char="•"/>
            </a:pPr>
            <a:r>
              <a:rPr lang="tr-TR" sz="1800" b="1" dirty="0"/>
              <a:t>TYT puanı 150’nin altında olan adaylar için yerleştirme puanı (Y-TYT) hesaplanmayacaktır.</a:t>
            </a:r>
            <a:endParaRPr lang="tr-TR" sz="1800" b="1" dirty="0">
              <a:latin typeface="Akrobat Light" panose="00000500000000000000" pitchFamily="50" charset="-94"/>
            </a:endParaRPr>
          </a:p>
          <a:p>
            <a:pPr marL="342860" indent="-342860">
              <a:buFont typeface="Arial" pitchFamily="34" charset="0"/>
              <a:buChar char="•"/>
            </a:pPr>
            <a:r>
              <a:rPr lang="tr-TR" sz="1800" b="1" dirty="0"/>
              <a:t>SAY, SÖZ, EA, DİL puanı 180’in altında olan adaylar için ilgili yerleştirme puanı (Y-SAY, Y-SÖZ, Y-EA, Y-DİL) hesaplanmayacaktır. </a:t>
            </a:r>
          </a:p>
          <a:p>
            <a:pPr marL="342860" indent="-342860">
              <a:buFont typeface="Arial" pitchFamily="34" charset="0"/>
              <a:buChar char="•"/>
            </a:pPr>
            <a:r>
              <a:rPr lang="tr-TR" sz="1800" b="1" dirty="0"/>
              <a:t>TYT puanı olmayan, TYT puanı hesaplanmayan veya TYT puanı 150’nin altında olan adayların, AYT ve/veya YDT’ye girmiş olsalar da SAY, SÖZ, EA, DİL için sınav/yerleştirme puanları (Y-SAY, Y-SÖZ, Y-EA, Y-DİL) hesaplanmayacaktır.</a:t>
            </a:r>
          </a:p>
          <a:p>
            <a:pPr marL="342860" indent="-342860">
              <a:buFont typeface="Arial" pitchFamily="34" charset="0"/>
              <a:buChar char="•"/>
            </a:pPr>
            <a:r>
              <a:rPr lang="tr-TR" sz="1800" b="1" dirty="0"/>
              <a:t>TYT puanı 150’nin üstünde olan adaylardan AYT ve/veya YDT’ye giren ve cevaplamış oldukları testlere bağlı olarak 180 ve üzeri puan alanların ilgili yerleştirme puanları hesaplanacaktır.</a:t>
            </a:r>
          </a:p>
          <a:p>
            <a:pPr marL="342860" indent="-342860">
              <a:buFont typeface="Arial" pitchFamily="34" charset="0"/>
              <a:buChar char="•"/>
            </a:pPr>
            <a:r>
              <a:rPr lang="tr-TR" sz="1800" b="1" dirty="0"/>
              <a:t>Üniversite sınavlarında o yılın testlerinin standart sapmaları o yılın ilgili testte ki her bir sorunun değerini belirlemektedir. Bir testteki her soru aynı değerdedir. Bir testteki bazı soruların aynı testteki diğer sorulardan (örneğin TYT matematik) daha değerli olduğu bilgisi doğru değildir. </a:t>
            </a:r>
          </a:p>
        </p:txBody>
      </p:sp>
      <p:pic>
        <p:nvPicPr>
          <p:cNvPr id="1027" name="Picture 3" descr="C:\Users\userr\AppData\Local\Microsoft\Windows\INetCache\IE\M4WOKR76\600px-Exclamation_Circle_Red.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2920" y="4186462"/>
            <a:ext cx="698085" cy="28646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o 7"/>
          <p:cNvGraphicFramePr>
            <a:graphicFrameLocks noGrp="1"/>
          </p:cNvGraphicFramePr>
          <p:nvPr>
            <p:extLst>
              <p:ext uri="{D42A27DB-BD31-4B8C-83A1-F6EECF244321}">
                <p14:modId xmlns:p14="http://schemas.microsoft.com/office/powerpoint/2010/main" val="1248796356"/>
              </p:ext>
            </p:extLst>
          </p:nvPr>
        </p:nvGraphicFramePr>
        <p:xfrm>
          <a:off x="431799" y="734696"/>
          <a:ext cx="12065002" cy="3130042"/>
        </p:xfrm>
        <a:graphic>
          <a:graphicData uri="http://schemas.openxmlformats.org/drawingml/2006/table">
            <a:tbl>
              <a:tblPr firstRow="1" firstCol="1" bandRow="1">
                <a:tableStyleId>{5DA37D80-6434-44D0-A028-1B22A696006F}</a:tableStyleId>
              </a:tblPr>
              <a:tblGrid>
                <a:gridCol w="1472566">
                  <a:extLst>
                    <a:ext uri="{9D8B030D-6E8A-4147-A177-3AD203B41FA5}">
                      <a16:colId xmlns:a16="http://schemas.microsoft.com/office/drawing/2014/main" val="20000"/>
                    </a:ext>
                  </a:extLst>
                </a:gridCol>
                <a:gridCol w="334674">
                  <a:extLst>
                    <a:ext uri="{9D8B030D-6E8A-4147-A177-3AD203B41FA5}">
                      <a16:colId xmlns:a16="http://schemas.microsoft.com/office/drawing/2014/main" val="20001"/>
                    </a:ext>
                  </a:extLst>
                </a:gridCol>
                <a:gridCol w="1634461">
                  <a:extLst>
                    <a:ext uri="{9D8B030D-6E8A-4147-A177-3AD203B41FA5}">
                      <a16:colId xmlns:a16="http://schemas.microsoft.com/office/drawing/2014/main" val="20002"/>
                    </a:ext>
                  </a:extLst>
                </a:gridCol>
                <a:gridCol w="2235201">
                  <a:extLst>
                    <a:ext uri="{9D8B030D-6E8A-4147-A177-3AD203B41FA5}">
                      <a16:colId xmlns:a16="http://schemas.microsoft.com/office/drawing/2014/main" val="20003"/>
                    </a:ext>
                  </a:extLst>
                </a:gridCol>
                <a:gridCol w="553057">
                  <a:extLst>
                    <a:ext uri="{9D8B030D-6E8A-4147-A177-3AD203B41FA5}">
                      <a16:colId xmlns:a16="http://schemas.microsoft.com/office/drawing/2014/main" val="20004"/>
                    </a:ext>
                  </a:extLst>
                </a:gridCol>
                <a:gridCol w="1644043">
                  <a:extLst>
                    <a:ext uri="{9D8B030D-6E8A-4147-A177-3AD203B41FA5}">
                      <a16:colId xmlns:a16="http://schemas.microsoft.com/office/drawing/2014/main" val="20005"/>
                    </a:ext>
                  </a:extLst>
                </a:gridCol>
                <a:gridCol w="773140">
                  <a:extLst>
                    <a:ext uri="{9D8B030D-6E8A-4147-A177-3AD203B41FA5}">
                      <a16:colId xmlns:a16="http://schemas.microsoft.com/office/drawing/2014/main" val="20006"/>
                    </a:ext>
                  </a:extLst>
                </a:gridCol>
                <a:gridCol w="1563660">
                  <a:extLst>
                    <a:ext uri="{9D8B030D-6E8A-4147-A177-3AD203B41FA5}">
                      <a16:colId xmlns:a16="http://schemas.microsoft.com/office/drawing/2014/main" val="20007"/>
                    </a:ext>
                  </a:extLst>
                </a:gridCol>
                <a:gridCol w="558800">
                  <a:extLst>
                    <a:ext uri="{9D8B030D-6E8A-4147-A177-3AD203B41FA5}">
                      <a16:colId xmlns:a16="http://schemas.microsoft.com/office/drawing/2014/main" val="20008"/>
                    </a:ext>
                  </a:extLst>
                </a:gridCol>
                <a:gridCol w="1295400">
                  <a:extLst>
                    <a:ext uri="{9D8B030D-6E8A-4147-A177-3AD203B41FA5}">
                      <a16:colId xmlns:a16="http://schemas.microsoft.com/office/drawing/2014/main" val="20009"/>
                    </a:ext>
                  </a:extLst>
                </a:gridCol>
              </a:tblGrid>
              <a:tr h="613223">
                <a:tc rowSpan="2">
                  <a:txBody>
                    <a:bodyPr/>
                    <a:lstStyle/>
                    <a:p>
                      <a:pPr algn="ctr">
                        <a:lnSpc>
                          <a:spcPct val="115000"/>
                        </a:lnSpc>
                        <a:spcAft>
                          <a:spcPts val="0"/>
                        </a:spcAft>
                      </a:pPr>
                      <a:r>
                        <a:rPr lang="tr-TR" sz="2000" dirty="0">
                          <a:effectLst/>
                        </a:rPr>
                        <a:t>BAŞLANGIÇ PUANI</a:t>
                      </a:r>
                      <a:endParaRPr lang="tr-TR" sz="2000" dirty="0">
                        <a:effectLst/>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tr-TR" sz="2400" dirty="0">
                          <a:effectLst/>
                        </a:rPr>
                        <a:t>+</a:t>
                      </a:r>
                      <a:endParaRPr lang="tr-TR"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a:txBody>
                    <a:bodyPr/>
                    <a:lstStyle/>
                    <a:p>
                      <a:pPr algn="ctr">
                        <a:lnSpc>
                          <a:spcPct val="115000"/>
                        </a:lnSpc>
                        <a:spcAft>
                          <a:spcPts val="0"/>
                        </a:spcAft>
                      </a:pPr>
                      <a:r>
                        <a:rPr lang="tr-TR" sz="2000" dirty="0">
                          <a:effectLst/>
                        </a:rPr>
                        <a:t>ALINABİLCEK EN YÜKSEK </a:t>
                      </a:r>
                    </a:p>
                    <a:p>
                      <a:pPr algn="ctr">
                        <a:lnSpc>
                          <a:spcPct val="115000"/>
                        </a:lnSpc>
                        <a:spcAft>
                          <a:spcPts val="0"/>
                        </a:spcAft>
                      </a:pPr>
                      <a:r>
                        <a:rPr lang="tr-TR" sz="2000" dirty="0">
                          <a:effectLst/>
                        </a:rPr>
                        <a:t>HAM PUAN</a:t>
                      </a:r>
                      <a:endParaRPr lang="tr-TR"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tr-TR"/>
                    </a:p>
                  </a:txBody>
                  <a:tcPr/>
                </a:tc>
                <a:tc rowSpan="3">
                  <a:txBody>
                    <a:bodyPr/>
                    <a:lstStyle/>
                    <a:p>
                      <a:pPr algn="ctr">
                        <a:lnSpc>
                          <a:spcPct val="115000"/>
                        </a:lnSpc>
                        <a:spcAft>
                          <a:spcPts val="0"/>
                        </a:spcAft>
                      </a:pPr>
                      <a:r>
                        <a:rPr lang="tr-TR" sz="2400" dirty="0">
                          <a:effectLst/>
                        </a:rPr>
                        <a:t>+</a:t>
                      </a:r>
                      <a:endParaRPr lang="tr-TR"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tr-TR" sz="2000" b="1" dirty="0">
                          <a:effectLst/>
                        </a:rPr>
                        <a:t>DİPLOMA PUANI</a:t>
                      </a:r>
                      <a:endParaRPr lang="tr-TR" sz="20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tr-TR" sz="2400" dirty="0">
                          <a:effectLst/>
                        </a:rPr>
                        <a:t>+</a:t>
                      </a:r>
                      <a:endParaRPr lang="tr-TR"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tr-TR" sz="2000" b="1" dirty="0">
                          <a:effectLst/>
                        </a:rPr>
                        <a:t>DİPLOMA EK PUANI</a:t>
                      </a:r>
                      <a:endParaRPr lang="tr-TR" sz="20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tr-TR" sz="2400" dirty="0">
                          <a:effectLst/>
                        </a:rPr>
                        <a:t>+</a:t>
                      </a:r>
                      <a:endParaRPr lang="tr-TR"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3">
                  <a:txBody>
                    <a:bodyPr/>
                    <a:lstStyle/>
                    <a:p>
                      <a:pPr algn="ctr">
                        <a:lnSpc>
                          <a:spcPct val="115000"/>
                        </a:lnSpc>
                        <a:spcAft>
                          <a:spcPts val="0"/>
                        </a:spcAft>
                      </a:pPr>
                      <a:r>
                        <a:rPr lang="tr-TR" sz="2000" dirty="0">
                          <a:effectLst/>
                        </a:rPr>
                        <a:t>VARSA</a:t>
                      </a:r>
                    </a:p>
                    <a:p>
                      <a:pPr algn="ctr">
                        <a:lnSpc>
                          <a:spcPct val="115000"/>
                        </a:lnSpc>
                        <a:spcAft>
                          <a:spcPts val="0"/>
                        </a:spcAft>
                      </a:pPr>
                      <a:r>
                        <a:rPr lang="tr-TR" sz="2000" dirty="0">
                          <a:effectLst/>
                        </a:rPr>
                        <a:t>TÜBİTAK VEYA BİLİMSEL PROJE PUANLARI</a:t>
                      </a:r>
                      <a:endParaRPr lang="tr-TR"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1057288">
                <a:tc vMerge="1">
                  <a:txBody>
                    <a:bodyPr/>
                    <a:lstStyle/>
                    <a:p>
                      <a:endParaRPr lang="tr-TR"/>
                    </a:p>
                  </a:txBody>
                  <a:tcPr/>
                </a:tc>
                <a:tc vMerge="1">
                  <a:txBody>
                    <a:bodyPr/>
                    <a:lstStyle/>
                    <a:p>
                      <a:endParaRPr lang="tr-TR"/>
                    </a:p>
                  </a:txBody>
                  <a:tcPr/>
                </a:tc>
                <a:tc>
                  <a:txBody>
                    <a:bodyPr/>
                    <a:lstStyle/>
                    <a:p>
                      <a:pPr algn="ctr">
                        <a:lnSpc>
                          <a:spcPct val="115000"/>
                        </a:lnSpc>
                        <a:spcAft>
                          <a:spcPts val="0"/>
                        </a:spcAft>
                      </a:pPr>
                      <a:r>
                        <a:rPr lang="tr-TR" sz="1800" b="1" dirty="0">
                          <a:effectLst/>
                        </a:rPr>
                        <a:t>TYT ETKİSİ: </a:t>
                      </a:r>
                    </a:p>
                    <a:p>
                      <a:pPr algn="ctr">
                        <a:lnSpc>
                          <a:spcPct val="115000"/>
                        </a:lnSpc>
                        <a:spcAft>
                          <a:spcPts val="0"/>
                        </a:spcAft>
                      </a:pPr>
                      <a:r>
                        <a:rPr lang="tr-TR" sz="1800" b="1" dirty="0">
                          <a:effectLst/>
                        </a:rPr>
                        <a:t>%40</a:t>
                      </a:r>
                    </a:p>
                    <a:p>
                      <a:pPr algn="ctr">
                        <a:lnSpc>
                          <a:spcPct val="115000"/>
                        </a:lnSpc>
                        <a:spcAft>
                          <a:spcPts val="0"/>
                        </a:spcAft>
                      </a:pPr>
                      <a:r>
                        <a:rPr lang="tr-TR" sz="1800" b="1" dirty="0">
                          <a:effectLst/>
                        </a:rPr>
                        <a:t>160 PUAN</a:t>
                      </a:r>
                      <a:endParaRPr lang="tr-TR" sz="18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800" b="1" dirty="0">
                          <a:effectLst/>
                        </a:rPr>
                        <a:t>AYT ETKİSİ: </a:t>
                      </a:r>
                    </a:p>
                    <a:p>
                      <a:pPr algn="ctr">
                        <a:lnSpc>
                          <a:spcPct val="115000"/>
                        </a:lnSpc>
                        <a:spcAft>
                          <a:spcPts val="0"/>
                        </a:spcAft>
                      </a:pPr>
                      <a:r>
                        <a:rPr lang="tr-TR" sz="1800" b="1" dirty="0">
                          <a:effectLst/>
                        </a:rPr>
                        <a:t>%60</a:t>
                      </a:r>
                    </a:p>
                    <a:p>
                      <a:pPr algn="ctr">
                        <a:lnSpc>
                          <a:spcPct val="115000"/>
                        </a:lnSpc>
                        <a:spcAft>
                          <a:spcPts val="0"/>
                        </a:spcAft>
                      </a:pPr>
                      <a:r>
                        <a:rPr lang="tr-TR" sz="1400" b="1" dirty="0">
                          <a:effectLst/>
                        </a:rPr>
                        <a:t>(ALAN TESTLERİ %30 + %30)</a:t>
                      </a:r>
                    </a:p>
                    <a:p>
                      <a:pPr algn="ctr">
                        <a:lnSpc>
                          <a:spcPct val="115000"/>
                        </a:lnSpc>
                        <a:spcAft>
                          <a:spcPts val="0"/>
                        </a:spcAft>
                      </a:pPr>
                      <a:r>
                        <a:rPr lang="tr-TR" sz="1800" b="1" dirty="0">
                          <a:effectLst/>
                        </a:rPr>
                        <a:t>240 PUAN</a:t>
                      </a:r>
                      <a:endParaRPr lang="tr-TR" sz="18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tc>
                  <a:txBody>
                    <a:bodyPr/>
                    <a:lstStyle/>
                    <a:p>
                      <a:pPr algn="ctr">
                        <a:lnSpc>
                          <a:spcPct val="115000"/>
                        </a:lnSpc>
                        <a:spcAft>
                          <a:spcPts val="0"/>
                        </a:spcAft>
                      </a:pPr>
                      <a:r>
                        <a:rPr lang="tr-TR" sz="2400" b="1" dirty="0">
                          <a:effectLst/>
                        </a:rPr>
                        <a:t>30 – 60 ARASI</a:t>
                      </a:r>
                    </a:p>
                    <a:p>
                      <a:pPr algn="ctr">
                        <a:lnSpc>
                          <a:spcPct val="115000"/>
                        </a:lnSpc>
                        <a:spcAft>
                          <a:spcPts val="0"/>
                        </a:spcAft>
                      </a:pPr>
                      <a:r>
                        <a:rPr lang="tr-TR" sz="1600" b="1" dirty="0">
                          <a:solidFill>
                            <a:srgbClr val="FF0000"/>
                          </a:solidFill>
                          <a:effectLst/>
                          <a:latin typeface="Calibri"/>
                          <a:ea typeface="Calibri"/>
                          <a:cs typeface="Times New Roman"/>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tc>
                  <a:txBody>
                    <a:bodyPr/>
                    <a:lstStyle/>
                    <a:p>
                      <a:pPr algn="ctr">
                        <a:lnSpc>
                          <a:spcPct val="115000"/>
                        </a:lnSpc>
                        <a:spcAft>
                          <a:spcPts val="0"/>
                        </a:spcAft>
                      </a:pPr>
                      <a:r>
                        <a:rPr lang="tr-TR" sz="2400" b="1" dirty="0">
                          <a:effectLst/>
                        </a:rPr>
                        <a:t>15-30 ARASI</a:t>
                      </a:r>
                      <a:endParaRPr lang="tr-TR" sz="24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1"/>
                  </a:ext>
                </a:extLst>
              </a:tr>
              <a:tr h="1226635">
                <a:tc>
                  <a:txBody>
                    <a:bodyPr/>
                    <a:lstStyle/>
                    <a:p>
                      <a:pPr algn="ctr">
                        <a:lnSpc>
                          <a:spcPct val="115000"/>
                        </a:lnSpc>
                        <a:spcAft>
                          <a:spcPts val="0"/>
                        </a:spcAft>
                      </a:pPr>
                      <a:r>
                        <a:rPr lang="tr-TR" sz="2000" dirty="0">
                          <a:solidFill>
                            <a:srgbClr val="FF0000"/>
                          </a:solidFill>
                          <a:effectLst/>
                        </a:rPr>
                        <a:t>100 PUAN</a:t>
                      </a:r>
                      <a:endParaRPr lang="tr-TR" sz="2000" dirty="0">
                        <a:solidFill>
                          <a:srgbClr val="FF0000"/>
                        </a:solidFill>
                        <a:effectLst/>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lang="tr-TR"/>
                    </a:p>
                  </a:txBody>
                  <a:tcPr/>
                </a:tc>
                <a:tc gridSpan="2">
                  <a:txBody>
                    <a:bodyPr/>
                    <a:lstStyle/>
                    <a:p>
                      <a:pPr algn="ctr">
                        <a:lnSpc>
                          <a:spcPct val="115000"/>
                        </a:lnSpc>
                        <a:spcAft>
                          <a:spcPts val="0"/>
                        </a:spcAft>
                      </a:pPr>
                      <a:r>
                        <a:rPr lang="tr-TR" sz="2000" b="1" dirty="0">
                          <a:solidFill>
                            <a:srgbClr val="FF0000"/>
                          </a:solidFill>
                          <a:effectLst/>
                        </a:rPr>
                        <a:t>400 PUAN</a:t>
                      </a:r>
                      <a:endParaRPr lang="tr-TR" sz="2000" b="1"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tr-TR"/>
                    </a:p>
                  </a:txBody>
                  <a:tcPr/>
                </a:tc>
                <a:tc vMerge="1">
                  <a:txBody>
                    <a:bodyPr/>
                    <a:lstStyle/>
                    <a:p>
                      <a:endParaRPr lang="tr-TR"/>
                    </a:p>
                  </a:txBody>
                  <a:tcPr/>
                </a:tc>
                <a:tc>
                  <a:txBody>
                    <a:bodyPr/>
                    <a:lstStyle/>
                    <a:p>
                      <a:pPr algn="ctr">
                        <a:lnSpc>
                          <a:spcPct val="115000"/>
                        </a:lnSpc>
                        <a:spcAft>
                          <a:spcPts val="0"/>
                        </a:spcAft>
                      </a:pPr>
                      <a:r>
                        <a:rPr lang="tr-TR" sz="1800" b="1" dirty="0">
                          <a:effectLst/>
                        </a:rPr>
                        <a:t>ALINABİLECEK </a:t>
                      </a:r>
                    </a:p>
                    <a:p>
                      <a:pPr algn="ctr">
                        <a:lnSpc>
                          <a:spcPct val="115000"/>
                        </a:lnSpc>
                        <a:spcAft>
                          <a:spcPts val="0"/>
                        </a:spcAft>
                      </a:pPr>
                      <a:r>
                        <a:rPr lang="tr-TR" sz="1800" b="1" dirty="0">
                          <a:effectLst/>
                        </a:rPr>
                        <a:t>EN YÜKSEK PUAN:</a:t>
                      </a:r>
                      <a:endParaRPr lang="tr-TR" sz="1800" b="1" dirty="0">
                        <a:effectLst/>
                        <a:latin typeface="+mn-lt"/>
                        <a:ea typeface="Calibri"/>
                        <a:cs typeface="Times New Roman"/>
                      </a:endParaRPr>
                    </a:p>
                    <a:p>
                      <a:pPr algn="ctr">
                        <a:lnSpc>
                          <a:spcPct val="115000"/>
                        </a:lnSpc>
                        <a:spcAft>
                          <a:spcPts val="0"/>
                        </a:spcAft>
                      </a:pPr>
                      <a:r>
                        <a:rPr lang="tr-TR" sz="2000" b="1" dirty="0">
                          <a:solidFill>
                            <a:srgbClr val="FF0000"/>
                          </a:solidFill>
                          <a:effectLst/>
                        </a:rPr>
                        <a:t>560 PUAN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lang="tr-TR"/>
                    </a:p>
                  </a:txBody>
                  <a:tcPr/>
                </a:tc>
                <a:tc>
                  <a:txBody>
                    <a:bodyPr/>
                    <a:lstStyle/>
                    <a:p>
                      <a:pPr algn="ctr">
                        <a:lnSpc>
                          <a:spcPct val="115000"/>
                        </a:lnSpc>
                        <a:spcAft>
                          <a:spcPts val="0"/>
                        </a:spcAft>
                      </a:pPr>
                      <a:r>
                        <a:rPr lang="tr-TR" sz="1800" b="1" dirty="0">
                          <a:effectLst/>
                        </a:rPr>
                        <a:t>ALINABİLECEK</a:t>
                      </a:r>
                    </a:p>
                    <a:p>
                      <a:pPr algn="ctr">
                        <a:lnSpc>
                          <a:spcPct val="115000"/>
                        </a:lnSpc>
                        <a:spcAft>
                          <a:spcPts val="0"/>
                        </a:spcAft>
                      </a:pPr>
                      <a:r>
                        <a:rPr lang="tr-TR" sz="1800" b="1" dirty="0">
                          <a:effectLst/>
                        </a:rPr>
                        <a:t>EN YÜKSEK EK PUANLI PUAN:</a:t>
                      </a:r>
                      <a:endParaRPr lang="tr-TR" sz="1800" b="1" dirty="0">
                        <a:effectLst/>
                        <a:latin typeface="+mn-lt"/>
                        <a:ea typeface="Calibri"/>
                        <a:cs typeface="Times New Roman"/>
                      </a:endParaRPr>
                    </a:p>
                    <a:p>
                      <a:pPr algn="ctr">
                        <a:lnSpc>
                          <a:spcPct val="115000"/>
                        </a:lnSpc>
                        <a:spcAft>
                          <a:spcPts val="0"/>
                        </a:spcAft>
                      </a:pPr>
                      <a:r>
                        <a:rPr lang="tr-TR" sz="2000" b="1" dirty="0">
                          <a:solidFill>
                            <a:srgbClr val="FF0000"/>
                          </a:solidFill>
                          <a:effectLst/>
                        </a:rPr>
                        <a:t>590 PUAN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2"/>
                  </a:ext>
                </a:extLst>
              </a:tr>
            </a:tbl>
          </a:graphicData>
        </a:graphic>
      </p:graphicFrame>
      <p:grpSp>
        <p:nvGrpSpPr>
          <p:cNvPr id="5" name="Grup 4"/>
          <p:cNvGrpSpPr/>
          <p:nvPr/>
        </p:nvGrpSpPr>
        <p:grpSpPr>
          <a:xfrm>
            <a:off x="161413" y="103871"/>
            <a:ext cx="12519305" cy="656951"/>
            <a:chOff x="161412" y="86465"/>
            <a:chExt cx="12519305" cy="455920"/>
          </a:xfrm>
        </p:grpSpPr>
        <p:pic>
          <p:nvPicPr>
            <p:cNvPr id="6" name="Resim 5"/>
            <p:cNvPicPr>
              <a:picLocks noChangeAspect="1"/>
            </p:cNvPicPr>
            <p:nvPr/>
          </p:nvPicPr>
          <p:blipFill>
            <a:blip r:embed="rId3"/>
            <a:stretch>
              <a:fillRect/>
            </a:stretch>
          </p:blipFill>
          <p:spPr>
            <a:xfrm>
              <a:off x="161412" y="86465"/>
              <a:ext cx="12519305" cy="408328"/>
            </a:xfrm>
            <a:prstGeom prst="rect">
              <a:avLst/>
            </a:prstGeom>
          </p:spPr>
        </p:pic>
        <p:sp>
          <p:nvSpPr>
            <p:cNvPr id="7" name="Metin kutusu 6"/>
            <p:cNvSpPr txBox="1"/>
            <p:nvPr/>
          </p:nvSpPr>
          <p:spPr>
            <a:xfrm>
              <a:off x="161412" y="136555"/>
              <a:ext cx="11420988" cy="405830"/>
            </a:xfrm>
            <a:prstGeom prst="rect">
              <a:avLst/>
            </a:prstGeom>
            <a:noFill/>
          </p:spPr>
          <p:txBody>
            <a:bodyPr wrap="square" rtlCol="0">
              <a:spAutoFit/>
            </a:bodyPr>
            <a:lstStyle/>
            <a:p>
              <a:pPr algn="ctr"/>
              <a:r>
                <a:rPr lang="tr-TR" sz="3200" b="1" dirty="0">
                  <a:solidFill>
                    <a:schemeClr val="accent5"/>
                  </a:solidFill>
                  <a:effectLst>
                    <a:outerShdw blurRad="38100" dist="38100" dir="2700000" algn="tl">
                      <a:srgbClr val="000000">
                        <a:alpha val="43137"/>
                      </a:srgbClr>
                    </a:outerShdw>
                  </a:effectLst>
                </a:rPr>
                <a:t>YKS PUAN HESAPLAMA YÖNTEMİ</a:t>
              </a:r>
            </a:p>
          </p:txBody>
        </p:sp>
      </p:grpSp>
    </p:spTree>
    <p:extLst>
      <p:ext uri="{BB962C8B-B14F-4D97-AF65-F5344CB8AC3E}">
        <p14:creationId xmlns:p14="http://schemas.microsoft.com/office/powerpoint/2010/main" val="360534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par>
                          <p:cTn id="20" fill="hold">
                            <p:stCondLst>
                              <p:cond delay="500"/>
                            </p:stCondLst>
                            <p:childTnLst>
                              <p:par>
                                <p:cTn id="21" presetID="26" presetClass="entr" presetSubtype="0" fill="hold" nodeType="after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wipe(down)">
                                      <p:cBhvr>
                                        <p:cTn id="23" dur="580">
                                          <p:stCondLst>
                                            <p:cond delay="0"/>
                                          </p:stCondLst>
                                        </p:cTn>
                                        <p:tgtEl>
                                          <p:spTgt spid="1027"/>
                                        </p:tgtEl>
                                      </p:cBhvr>
                                    </p:animEffect>
                                    <p:anim calcmode="lin" valueType="num">
                                      <p:cBhvr>
                                        <p:cTn id="24"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29" dur="26">
                                          <p:stCondLst>
                                            <p:cond delay="650"/>
                                          </p:stCondLst>
                                        </p:cTn>
                                        <p:tgtEl>
                                          <p:spTgt spid="1027"/>
                                        </p:tgtEl>
                                      </p:cBhvr>
                                      <p:to x="100000" y="60000"/>
                                    </p:animScale>
                                    <p:animScale>
                                      <p:cBhvr>
                                        <p:cTn id="30" dur="166" decel="50000">
                                          <p:stCondLst>
                                            <p:cond delay="676"/>
                                          </p:stCondLst>
                                        </p:cTn>
                                        <p:tgtEl>
                                          <p:spTgt spid="1027"/>
                                        </p:tgtEl>
                                      </p:cBhvr>
                                      <p:to x="100000" y="100000"/>
                                    </p:animScale>
                                    <p:animScale>
                                      <p:cBhvr>
                                        <p:cTn id="31" dur="26">
                                          <p:stCondLst>
                                            <p:cond delay="1312"/>
                                          </p:stCondLst>
                                        </p:cTn>
                                        <p:tgtEl>
                                          <p:spTgt spid="1027"/>
                                        </p:tgtEl>
                                      </p:cBhvr>
                                      <p:to x="100000" y="80000"/>
                                    </p:animScale>
                                    <p:animScale>
                                      <p:cBhvr>
                                        <p:cTn id="32" dur="166" decel="50000">
                                          <p:stCondLst>
                                            <p:cond delay="1338"/>
                                          </p:stCondLst>
                                        </p:cTn>
                                        <p:tgtEl>
                                          <p:spTgt spid="1027"/>
                                        </p:tgtEl>
                                      </p:cBhvr>
                                      <p:to x="100000" y="100000"/>
                                    </p:animScale>
                                    <p:animScale>
                                      <p:cBhvr>
                                        <p:cTn id="33" dur="26">
                                          <p:stCondLst>
                                            <p:cond delay="1642"/>
                                          </p:stCondLst>
                                        </p:cTn>
                                        <p:tgtEl>
                                          <p:spTgt spid="1027"/>
                                        </p:tgtEl>
                                      </p:cBhvr>
                                      <p:to x="100000" y="90000"/>
                                    </p:animScale>
                                    <p:animScale>
                                      <p:cBhvr>
                                        <p:cTn id="34" dur="166" decel="50000">
                                          <p:stCondLst>
                                            <p:cond delay="1668"/>
                                          </p:stCondLst>
                                        </p:cTn>
                                        <p:tgtEl>
                                          <p:spTgt spid="1027"/>
                                        </p:tgtEl>
                                      </p:cBhvr>
                                      <p:to x="100000" y="100000"/>
                                    </p:animScale>
                                    <p:animScale>
                                      <p:cBhvr>
                                        <p:cTn id="35" dur="26">
                                          <p:stCondLst>
                                            <p:cond delay="1808"/>
                                          </p:stCondLst>
                                        </p:cTn>
                                        <p:tgtEl>
                                          <p:spTgt spid="1027"/>
                                        </p:tgtEl>
                                      </p:cBhvr>
                                      <p:to x="100000" y="95000"/>
                                    </p:animScale>
                                    <p:animScale>
                                      <p:cBhvr>
                                        <p:cTn id="36" dur="166" decel="50000">
                                          <p:stCondLst>
                                            <p:cond delay="1834"/>
                                          </p:stCondLst>
                                        </p:cTn>
                                        <p:tgtEl>
                                          <p:spTgt spid="102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 calcmode="lin" valueType="num">
                                      <p:cBhvr additive="base">
                                        <p:cTn id="4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 calcmode="lin" valueType="num">
                                      <p:cBhvr additive="base">
                                        <p:cTn id="4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 calcmode="lin" valueType="num">
                                      <p:cBhvr additive="base">
                                        <p:cTn id="5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anim calcmode="lin" valueType="num">
                                      <p:cBhvr additive="base">
                                        <p:cTn id="5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
                                            <p:txEl>
                                              <p:pRg st="4" end="4"/>
                                            </p:txEl>
                                          </p:spTgt>
                                        </p:tgtEl>
                                        <p:attrNameLst>
                                          <p:attrName>style.visibility</p:attrName>
                                        </p:attrNameLst>
                                      </p:cBhvr>
                                      <p:to>
                                        <p:strVal val="visible"/>
                                      </p:to>
                                    </p:set>
                                    <p:anim calcmode="lin" valueType="num">
                                      <p:cBhvr additive="base">
                                        <p:cTn id="6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2914756136"/>
              </p:ext>
            </p:extLst>
          </p:nvPr>
        </p:nvGraphicFramePr>
        <p:xfrm>
          <a:off x="628489" y="260153"/>
          <a:ext cx="11643361" cy="6694440"/>
        </p:xfrm>
        <a:graphic>
          <a:graphicData uri="http://schemas.openxmlformats.org/drawingml/2006/table">
            <a:tbl>
              <a:tblPr firstRow="1" firstCol="1" bandRow="1">
                <a:tableStyleId>{5DA37D80-6434-44D0-A028-1B22A696006F}</a:tableStyleId>
              </a:tblPr>
              <a:tblGrid>
                <a:gridCol w="4093689">
                  <a:extLst>
                    <a:ext uri="{9D8B030D-6E8A-4147-A177-3AD203B41FA5}">
                      <a16:colId xmlns:a16="http://schemas.microsoft.com/office/drawing/2014/main" val="20000"/>
                    </a:ext>
                  </a:extLst>
                </a:gridCol>
                <a:gridCol w="1532034">
                  <a:extLst>
                    <a:ext uri="{9D8B030D-6E8A-4147-A177-3AD203B41FA5}">
                      <a16:colId xmlns:a16="http://schemas.microsoft.com/office/drawing/2014/main" val="20001"/>
                    </a:ext>
                  </a:extLst>
                </a:gridCol>
                <a:gridCol w="1887596">
                  <a:extLst>
                    <a:ext uri="{9D8B030D-6E8A-4147-A177-3AD203B41FA5}">
                      <a16:colId xmlns:a16="http://schemas.microsoft.com/office/drawing/2014/main" val="20002"/>
                    </a:ext>
                  </a:extLst>
                </a:gridCol>
                <a:gridCol w="365760">
                  <a:extLst>
                    <a:ext uri="{9D8B030D-6E8A-4147-A177-3AD203B41FA5}">
                      <a16:colId xmlns:a16="http://schemas.microsoft.com/office/drawing/2014/main" val="20003"/>
                    </a:ext>
                  </a:extLst>
                </a:gridCol>
                <a:gridCol w="809853">
                  <a:extLst>
                    <a:ext uri="{9D8B030D-6E8A-4147-A177-3AD203B41FA5}">
                      <a16:colId xmlns:a16="http://schemas.microsoft.com/office/drawing/2014/main" val="20004"/>
                    </a:ext>
                  </a:extLst>
                </a:gridCol>
                <a:gridCol w="881787">
                  <a:extLst>
                    <a:ext uri="{9D8B030D-6E8A-4147-A177-3AD203B41FA5}">
                      <a16:colId xmlns:a16="http://schemas.microsoft.com/office/drawing/2014/main" val="20005"/>
                    </a:ext>
                  </a:extLst>
                </a:gridCol>
                <a:gridCol w="2072642">
                  <a:extLst>
                    <a:ext uri="{9D8B030D-6E8A-4147-A177-3AD203B41FA5}">
                      <a16:colId xmlns:a16="http://schemas.microsoft.com/office/drawing/2014/main" val="20006"/>
                    </a:ext>
                  </a:extLst>
                </a:gridCol>
              </a:tblGrid>
              <a:tr h="688631">
                <a:tc gridSpan="2">
                  <a:txBody>
                    <a:bodyPr/>
                    <a:lstStyle/>
                    <a:p>
                      <a:pPr algn="ctr">
                        <a:lnSpc>
                          <a:spcPct val="107000"/>
                        </a:lnSpc>
                        <a:spcAft>
                          <a:spcPts val="0"/>
                        </a:spcAft>
                      </a:pPr>
                      <a:r>
                        <a:rPr lang="tr-TR" sz="3600" dirty="0">
                          <a:effectLst/>
                        </a:rPr>
                        <a:t>AYT </a:t>
                      </a:r>
                      <a:endParaRPr lang="tr-TR"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lnR w="12700" cap="flat" cmpd="sng" algn="ctr">
                      <a:solidFill>
                        <a:schemeClr val="accent2">
                          <a:lumMod val="60000"/>
                          <a:lumOff val="40000"/>
                        </a:schemeClr>
                      </a:solidFill>
                      <a:prstDash val="solid"/>
                      <a:round/>
                      <a:headEnd type="none" w="med" len="med"/>
                      <a:tailEnd type="none" w="med" len="med"/>
                    </a:lnR>
                    <a:solidFill>
                      <a:schemeClr val="accent4">
                        <a:lumMod val="20000"/>
                        <a:lumOff val="80000"/>
                      </a:schemeClr>
                    </a:solidFill>
                  </a:tcPr>
                </a:tc>
                <a:tc hMerge="1">
                  <a:txBody>
                    <a:bodyPr/>
                    <a:lstStyle/>
                    <a:p>
                      <a:endParaRPr lang="tr-TR"/>
                    </a:p>
                  </a:txBody>
                  <a:tcPr/>
                </a:tc>
                <a:tc gridSpan="5">
                  <a:txBody>
                    <a:bodyPr/>
                    <a:lstStyle/>
                    <a:p>
                      <a:pPr algn="ctr">
                        <a:lnSpc>
                          <a:spcPct val="107000"/>
                        </a:lnSpc>
                        <a:spcAft>
                          <a:spcPts val="0"/>
                        </a:spcAft>
                      </a:pPr>
                      <a:r>
                        <a:rPr lang="tr-TR" sz="2000" b="1" dirty="0">
                          <a:solidFill>
                            <a:srgbClr val="FF0000"/>
                          </a:solidFill>
                          <a:effectLst/>
                        </a:rPr>
                        <a:t>CEVAPLANACAK SORU SAYISINA GÖRE</a:t>
                      </a:r>
                    </a:p>
                    <a:p>
                      <a:pPr algn="ctr">
                        <a:lnSpc>
                          <a:spcPct val="107000"/>
                        </a:lnSpc>
                        <a:spcAft>
                          <a:spcPts val="0"/>
                        </a:spcAft>
                      </a:pPr>
                      <a:r>
                        <a:rPr lang="tr-TR" sz="2000" b="1" dirty="0">
                          <a:solidFill>
                            <a:srgbClr val="FF0000"/>
                          </a:solidFill>
                          <a:effectLst/>
                        </a:rPr>
                        <a:t>SORU BAŞINA ORTALAMA SÜRELER</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lnL w="12700" cap="flat" cmpd="sng" algn="ctr">
                      <a:solidFill>
                        <a:schemeClr val="accent2">
                          <a:lumMod val="60000"/>
                          <a:lumOff val="40000"/>
                        </a:schemeClr>
                      </a:solidFill>
                      <a:prstDash val="solid"/>
                      <a:round/>
                      <a:headEnd type="none" w="med" len="med"/>
                      <a:tailEnd type="none" w="med" len="med"/>
                    </a:lnL>
                    <a:solidFill>
                      <a:schemeClr val="accent4">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688631">
                <a:tc>
                  <a:txBody>
                    <a:bodyPr/>
                    <a:lstStyle/>
                    <a:p>
                      <a:pPr algn="ctr">
                        <a:lnSpc>
                          <a:spcPct val="107000"/>
                        </a:lnSpc>
                        <a:spcAft>
                          <a:spcPts val="0"/>
                        </a:spcAft>
                      </a:pPr>
                      <a:r>
                        <a:rPr lang="tr-TR" sz="2800" dirty="0">
                          <a:effectLst>
                            <a:outerShdw blurRad="38100" dist="38100" dir="2700000" algn="tl">
                              <a:srgbClr val="000000">
                                <a:alpha val="43137"/>
                              </a:srgbClr>
                            </a:outerShdw>
                          </a:effectLst>
                        </a:rPr>
                        <a:t>TESTLER</a:t>
                      </a:r>
                      <a:endParaRPr lang="tr-TR"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a:txBody>
                    <a:bodyPr/>
                    <a:lstStyle/>
                    <a:p>
                      <a:pPr algn="ctr">
                        <a:lnSpc>
                          <a:spcPct val="107000"/>
                        </a:lnSpc>
                        <a:spcAft>
                          <a:spcPts val="0"/>
                        </a:spcAft>
                      </a:pPr>
                      <a:r>
                        <a:rPr lang="tr-TR" sz="2000" b="1" dirty="0">
                          <a:effectLst>
                            <a:outerShdw blurRad="38100" dist="38100" dir="2700000" algn="tl">
                              <a:srgbClr val="000000">
                                <a:alpha val="43137"/>
                              </a:srgbClr>
                            </a:outerShdw>
                          </a:effectLst>
                        </a:rPr>
                        <a:t>SORU </a:t>
                      </a:r>
                    </a:p>
                    <a:p>
                      <a:pPr algn="ctr">
                        <a:lnSpc>
                          <a:spcPct val="107000"/>
                        </a:lnSpc>
                        <a:spcAft>
                          <a:spcPts val="0"/>
                        </a:spcAft>
                      </a:pPr>
                      <a:r>
                        <a:rPr lang="tr-TR" sz="2000" b="1" dirty="0">
                          <a:effectLst>
                            <a:outerShdw blurRad="38100" dist="38100" dir="2700000" algn="tl">
                              <a:srgbClr val="000000">
                                <a:alpha val="43137"/>
                              </a:srgbClr>
                            </a:outerShdw>
                          </a:effectLst>
                        </a:rPr>
                        <a:t>SAYISI</a:t>
                      </a:r>
                      <a:endParaRPr lang="tr-T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gridSpan="2">
                  <a:txBody>
                    <a:bodyPr/>
                    <a:lstStyle/>
                    <a:p>
                      <a:pPr algn="ctr">
                        <a:lnSpc>
                          <a:spcPct val="107000"/>
                        </a:lnSpc>
                        <a:spcAft>
                          <a:spcPts val="0"/>
                        </a:spcAft>
                      </a:pPr>
                      <a:r>
                        <a:rPr lang="tr-TR" sz="1800" b="1" dirty="0">
                          <a:effectLst/>
                        </a:rPr>
                        <a:t>İKİ TEST</a:t>
                      </a:r>
                    </a:p>
                    <a:p>
                      <a:pPr algn="ctr">
                        <a:lnSpc>
                          <a:spcPct val="107000"/>
                        </a:lnSpc>
                        <a:spcAft>
                          <a:spcPts val="0"/>
                        </a:spcAft>
                      </a:pPr>
                      <a:r>
                        <a:rPr lang="tr-TR" sz="1800" b="1" dirty="0">
                          <a:effectLst/>
                        </a:rPr>
                        <a:t>80 SORU</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hMerge="1">
                  <a:txBody>
                    <a:bodyPr/>
                    <a:lstStyle/>
                    <a:p>
                      <a:endParaRPr lang="tr-TR"/>
                    </a:p>
                  </a:txBody>
                  <a:tcPr/>
                </a:tc>
                <a:tc gridSpan="2">
                  <a:txBody>
                    <a:bodyPr/>
                    <a:lstStyle/>
                    <a:p>
                      <a:pPr algn="ctr">
                        <a:lnSpc>
                          <a:spcPct val="107000"/>
                        </a:lnSpc>
                        <a:spcAft>
                          <a:spcPts val="0"/>
                        </a:spcAft>
                      </a:pPr>
                      <a:r>
                        <a:rPr lang="tr-TR" sz="1800" b="1" dirty="0">
                          <a:effectLst/>
                        </a:rPr>
                        <a:t>ÜÇ TEST</a:t>
                      </a:r>
                    </a:p>
                    <a:p>
                      <a:pPr algn="ctr">
                        <a:lnSpc>
                          <a:spcPct val="107000"/>
                        </a:lnSpc>
                        <a:spcAft>
                          <a:spcPts val="0"/>
                        </a:spcAft>
                      </a:pPr>
                      <a:r>
                        <a:rPr lang="tr-TR" sz="1800" b="1" dirty="0">
                          <a:effectLst/>
                        </a:rPr>
                        <a:t>120 SORU</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hMerge="1">
                  <a:txBody>
                    <a:bodyPr/>
                    <a:lstStyle/>
                    <a:p>
                      <a:endParaRPr lang="tr-TR"/>
                    </a:p>
                  </a:txBody>
                  <a:tcPr/>
                </a:tc>
                <a:tc>
                  <a:txBody>
                    <a:bodyPr/>
                    <a:lstStyle/>
                    <a:p>
                      <a:pPr algn="ctr">
                        <a:lnSpc>
                          <a:spcPct val="107000"/>
                        </a:lnSpc>
                        <a:spcAft>
                          <a:spcPts val="0"/>
                        </a:spcAft>
                      </a:pPr>
                      <a:r>
                        <a:rPr lang="tr-TR" sz="1800" b="1" dirty="0">
                          <a:effectLst/>
                        </a:rPr>
                        <a:t>DÖRT TEST</a:t>
                      </a:r>
                    </a:p>
                    <a:p>
                      <a:pPr algn="ctr">
                        <a:lnSpc>
                          <a:spcPct val="107000"/>
                        </a:lnSpc>
                        <a:spcAft>
                          <a:spcPts val="0"/>
                        </a:spcAft>
                      </a:pPr>
                      <a:r>
                        <a:rPr lang="tr-TR" sz="1800" b="1" dirty="0">
                          <a:effectLst/>
                        </a:rPr>
                        <a:t>160 SORU</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extLst>
                  <a:ext uri="{0D108BD9-81ED-4DB2-BD59-A6C34878D82A}">
                    <a16:rowId xmlns:a16="http://schemas.microsoft.com/office/drawing/2014/main" val="10001"/>
                  </a:ext>
                </a:extLst>
              </a:tr>
              <a:tr h="420390">
                <a:tc>
                  <a:txBody>
                    <a:bodyPr/>
                    <a:lstStyle/>
                    <a:p>
                      <a:pPr algn="ctr">
                        <a:lnSpc>
                          <a:spcPct val="107000"/>
                        </a:lnSpc>
                        <a:spcAft>
                          <a:spcPts val="0"/>
                        </a:spcAft>
                      </a:pPr>
                      <a:r>
                        <a:rPr lang="tr-TR" sz="2000" dirty="0">
                          <a:effectLst/>
                        </a:rPr>
                        <a:t>T.D. ve EDEB.  SOSYAL BİL. - 1</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a:txBody>
                    <a:bodyPr/>
                    <a:lstStyle/>
                    <a:p>
                      <a:pPr algn="ctr">
                        <a:lnSpc>
                          <a:spcPct val="107000"/>
                        </a:lnSpc>
                        <a:spcAft>
                          <a:spcPts val="0"/>
                        </a:spcAft>
                      </a:pPr>
                      <a:r>
                        <a:rPr lang="tr-TR" sz="2000" b="1" dirty="0">
                          <a:effectLst/>
                        </a:rPr>
                        <a:t>40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rowSpan="4" gridSpan="2">
                  <a:txBody>
                    <a:bodyPr/>
                    <a:lstStyle/>
                    <a:p>
                      <a:pPr algn="ctr">
                        <a:lnSpc>
                          <a:spcPct val="107000"/>
                        </a:lnSpc>
                        <a:spcAft>
                          <a:spcPts val="0"/>
                        </a:spcAft>
                      </a:pPr>
                      <a:r>
                        <a:rPr lang="tr-TR" sz="2400" b="1" dirty="0">
                          <a:effectLst/>
                        </a:rPr>
                        <a:t>2,25 dk.</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rowSpan="4" hMerge="1">
                  <a:txBody>
                    <a:bodyPr/>
                    <a:lstStyle/>
                    <a:p>
                      <a:endParaRPr lang="tr-TR"/>
                    </a:p>
                  </a:txBody>
                  <a:tcPr/>
                </a:tc>
                <a:tc rowSpan="4" gridSpan="2">
                  <a:txBody>
                    <a:bodyPr/>
                    <a:lstStyle/>
                    <a:p>
                      <a:pPr algn="ctr">
                        <a:lnSpc>
                          <a:spcPct val="107000"/>
                        </a:lnSpc>
                        <a:spcAft>
                          <a:spcPts val="0"/>
                        </a:spcAft>
                      </a:pPr>
                      <a:r>
                        <a:rPr lang="tr-TR" sz="2400" b="1" dirty="0">
                          <a:effectLst/>
                        </a:rPr>
                        <a:t>1,5 dk.</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rowSpan="4" hMerge="1">
                  <a:txBody>
                    <a:bodyPr/>
                    <a:lstStyle/>
                    <a:p>
                      <a:endParaRPr lang="tr-TR"/>
                    </a:p>
                  </a:txBody>
                  <a:tcPr/>
                </a:tc>
                <a:tc rowSpan="4">
                  <a:txBody>
                    <a:bodyPr/>
                    <a:lstStyle/>
                    <a:p>
                      <a:pPr algn="ctr">
                        <a:lnSpc>
                          <a:spcPct val="107000"/>
                        </a:lnSpc>
                        <a:spcAft>
                          <a:spcPts val="0"/>
                        </a:spcAft>
                      </a:pPr>
                      <a:r>
                        <a:rPr lang="tr-TR" sz="2400" b="1" dirty="0">
                          <a:effectLst/>
                        </a:rPr>
                        <a:t>1,125 dk.</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extLst>
                  <a:ext uri="{0D108BD9-81ED-4DB2-BD59-A6C34878D82A}">
                    <a16:rowId xmlns:a16="http://schemas.microsoft.com/office/drawing/2014/main" val="10002"/>
                  </a:ext>
                </a:extLst>
              </a:tr>
              <a:tr h="344316">
                <a:tc>
                  <a:txBody>
                    <a:bodyPr/>
                    <a:lstStyle/>
                    <a:p>
                      <a:pPr algn="ctr">
                        <a:lnSpc>
                          <a:spcPct val="107000"/>
                        </a:lnSpc>
                        <a:spcAft>
                          <a:spcPts val="0"/>
                        </a:spcAft>
                      </a:pPr>
                      <a:r>
                        <a:rPr lang="tr-TR" sz="2000" dirty="0">
                          <a:effectLst/>
                        </a:rPr>
                        <a:t>SOSYAL BİL. – 2</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lnB w="12700" cap="flat" cmpd="sng" algn="ctr">
                      <a:solidFill>
                        <a:schemeClr val="accent2">
                          <a:lumMod val="60000"/>
                          <a:lumOff val="40000"/>
                        </a:schemeClr>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tr-TR" sz="2000" b="1" dirty="0">
                          <a:effectLst/>
                        </a:rPr>
                        <a:t>40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gridSpan="2"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3"/>
                  </a:ext>
                </a:extLst>
              </a:tr>
              <a:tr h="344316">
                <a:tc>
                  <a:txBody>
                    <a:bodyPr/>
                    <a:lstStyle/>
                    <a:p>
                      <a:pPr algn="ctr">
                        <a:lnSpc>
                          <a:spcPct val="107000"/>
                        </a:lnSpc>
                        <a:spcAft>
                          <a:spcPts val="0"/>
                        </a:spcAft>
                      </a:pPr>
                      <a:r>
                        <a:rPr lang="tr-TR" sz="2000" dirty="0">
                          <a:effectLst/>
                        </a:rPr>
                        <a:t>MATEMATİK</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lnT w="12700" cap="flat" cmpd="sng" algn="ctr">
                      <a:solidFill>
                        <a:schemeClr val="accent2">
                          <a:lumMod val="60000"/>
                          <a:lumOff val="40000"/>
                        </a:schemeClr>
                      </a:solidFill>
                      <a:prstDash val="solid"/>
                      <a:round/>
                      <a:headEnd type="none" w="med" len="med"/>
                      <a:tailEnd type="none" w="med" len="med"/>
                    </a:lnT>
                    <a:solidFill>
                      <a:schemeClr val="accent4">
                        <a:lumMod val="20000"/>
                        <a:lumOff val="80000"/>
                      </a:schemeClr>
                    </a:solidFill>
                  </a:tcPr>
                </a:tc>
                <a:tc>
                  <a:txBody>
                    <a:bodyPr/>
                    <a:lstStyle/>
                    <a:p>
                      <a:pPr algn="ctr">
                        <a:lnSpc>
                          <a:spcPct val="107000"/>
                        </a:lnSpc>
                        <a:spcAft>
                          <a:spcPts val="0"/>
                        </a:spcAft>
                      </a:pPr>
                      <a:r>
                        <a:rPr lang="tr-TR" sz="2000" b="1" dirty="0">
                          <a:effectLst/>
                        </a:rPr>
                        <a:t>40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gridSpan="2"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4"/>
                  </a:ext>
                </a:extLst>
              </a:tr>
              <a:tr h="344316">
                <a:tc>
                  <a:txBody>
                    <a:bodyPr/>
                    <a:lstStyle/>
                    <a:p>
                      <a:pPr algn="ctr">
                        <a:lnSpc>
                          <a:spcPct val="107000"/>
                        </a:lnSpc>
                        <a:spcAft>
                          <a:spcPts val="0"/>
                        </a:spcAft>
                      </a:pPr>
                      <a:r>
                        <a:rPr lang="tr-TR" sz="2000" dirty="0">
                          <a:effectLst/>
                        </a:rPr>
                        <a:t>FEN BİLİMLERİ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a:txBody>
                    <a:bodyPr/>
                    <a:lstStyle/>
                    <a:p>
                      <a:pPr algn="ctr">
                        <a:lnSpc>
                          <a:spcPct val="107000"/>
                        </a:lnSpc>
                        <a:spcAft>
                          <a:spcPts val="0"/>
                        </a:spcAft>
                      </a:pPr>
                      <a:r>
                        <a:rPr lang="tr-TR" sz="2000" b="1" dirty="0">
                          <a:effectLst/>
                        </a:rPr>
                        <a:t>40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gridSpan="2"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5"/>
                  </a:ext>
                </a:extLst>
              </a:tr>
              <a:tr h="413166">
                <a:tc>
                  <a:txBody>
                    <a:bodyPr/>
                    <a:lstStyle/>
                    <a:p>
                      <a:pPr algn="r">
                        <a:lnSpc>
                          <a:spcPct val="107000"/>
                        </a:lnSpc>
                        <a:spcAft>
                          <a:spcPts val="0"/>
                        </a:spcAft>
                      </a:pPr>
                      <a:r>
                        <a:rPr lang="tr-TR" sz="1000" dirty="0">
                          <a:effectLst/>
                        </a:rPr>
                        <a:t> </a:t>
                      </a:r>
                      <a:r>
                        <a:rPr lang="tr-TR" sz="2400" dirty="0">
                          <a:effectLst/>
                        </a:rPr>
                        <a:t>TOPLAM</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a:txBody>
                    <a:bodyPr/>
                    <a:lstStyle/>
                    <a:p>
                      <a:pPr algn="ctr">
                        <a:lnSpc>
                          <a:spcPct val="107000"/>
                        </a:lnSpc>
                        <a:spcAft>
                          <a:spcPts val="0"/>
                        </a:spcAft>
                      </a:pPr>
                      <a:r>
                        <a:rPr lang="tr-TR" sz="2400" b="1" dirty="0">
                          <a:effectLst/>
                        </a:rPr>
                        <a:t>160</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gridSpan="2">
                  <a:txBody>
                    <a:bodyPr/>
                    <a:lstStyle/>
                    <a:p>
                      <a:pPr algn="ctr">
                        <a:lnSpc>
                          <a:spcPct val="107000"/>
                        </a:lnSpc>
                        <a:spcAft>
                          <a:spcPts val="0"/>
                        </a:spcAft>
                      </a:pPr>
                      <a:r>
                        <a:rPr lang="tr-TR" sz="2400" b="1" dirty="0">
                          <a:effectLst/>
                        </a:rPr>
                        <a:t>180 dk.</a:t>
                      </a:r>
                    </a:p>
                  </a:txBody>
                  <a:tcPr marL="60230" marR="60230" marT="0" marB="0" anchor="ctr">
                    <a:solidFill>
                      <a:schemeClr val="accent4">
                        <a:lumMod val="20000"/>
                        <a:lumOff val="80000"/>
                      </a:schemeClr>
                    </a:solidFill>
                  </a:tcPr>
                </a:tc>
                <a:tc hMerge="1">
                  <a:txBody>
                    <a:bodyPr/>
                    <a:lstStyle/>
                    <a:p>
                      <a:endParaRPr lang="tr-TR"/>
                    </a:p>
                  </a:txBody>
                  <a:tcPr/>
                </a:tc>
                <a:tc gridSpan="2">
                  <a:txBody>
                    <a:bodyPr/>
                    <a:lstStyle/>
                    <a:p>
                      <a:pPr algn="ctr">
                        <a:lnSpc>
                          <a:spcPct val="107000"/>
                        </a:lnSpc>
                        <a:spcAft>
                          <a:spcPts val="0"/>
                        </a:spcAft>
                      </a:pPr>
                      <a:r>
                        <a:rPr lang="tr-TR" sz="2400" b="1" dirty="0">
                          <a:effectLst/>
                        </a:rPr>
                        <a:t>180 dk.</a:t>
                      </a:r>
                    </a:p>
                  </a:txBody>
                  <a:tcPr marL="60230" marR="60230" marT="0" marB="0" anchor="ctr">
                    <a:solidFill>
                      <a:schemeClr val="accent4">
                        <a:lumMod val="20000"/>
                        <a:lumOff val="80000"/>
                      </a:schemeClr>
                    </a:solidFill>
                  </a:tcPr>
                </a:tc>
                <a:tc hMerge="1">
                  <a:txBody>
                    <a:bodyPr/>
                    <a:lstStyle/>
                    <a:p>
                      <a:endParaRPr lang="tr-TR"/>
                    </a:p>
                  </a:txBody>
                  <a:tcPr/>
                </a:tc>
                <a:tc>
                  <a:txBody>
                    <a:bodyPr/>
                    <a:lstStyle/>
                    <a:p>
                      <a:pPr algn="ctr">
                        <a:lnSpc>
                          <a:spcPct val="107000"/>
                        </a:lnSpc>
                        <a:spcAft>
                          <a:spcPts val="0"/>
                        </a:spcAft>
                      </a:pPr>
                      <a:r>
                        <a:rPr lang="tr-TR" sz="2400" b="1" dirty="0">
                          <a:effectLst/>
                        </a:rPr>
                        <a:t>180 dk.</a:t>
                      </a:r>
                    </a:p>
                  </a:txBody>
                  <a:tcPr marL="60230" marR="60230" marT="0" marB="0" anchor="ctr">
                    <a:solidFill>
                      <a:schemeClr val="accent4">
                        <a:lumMod val="20000"/>
                        <a:lumOff val="80000"/>
                      </a:schemeClr>
                    </a:solidFill>
                  </a:tcPr>
                </a:tc>
                <a:extLst>
                  <a:ext uri="{0D108BD9-81ED-4DB2-BD59-A6C34878D82A}">
                    <a16:rowId xmlns:a16="http://schemas.microsoft.com/office/drawing/2014/main" val="10006"/>
                  </a:ext>
                </a:extLst>
              </a:tr>
              <a:tr h="688631">
                <a:tc gridSpan="2">
                  <a:txBody>
                    <a:bodyPr/>
                    <a:lstStyle/>
                    <a:p>
                      <a:pPr algn="ctr">
                        <a:lnSpc>
                          <a:spcPct val="107000"/>
                        </a:lnSpc>
                        <a:spcAft>
                          <a:spcPts val="0"/>
                        </a:spcAft>
                      </a:pPr>
                      <a:r>
                        <a:rPr lang="tr-TR" sz="3600" dirty="0">
                          <a:effectLst/>
                        </a:rPr>
                        <a:t>TYT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lnR w="12700" cap="flat" cmpd="sng" algn="ctr">
                      <a:solidFill>
                        <a:schemeClr val="accent2">
                          <a:lumMod val="60000"/>
                          <a:lumOff val="40000"/>
                        </a:schemeClr>
                      </a:solidFill>
                      <a:prstDash val="solid"/>
                      <a:round/>
                      <a:headEnd type="none" w="med" len="med"/>
                      <a:tailEnd type="none" w="med" len="med"/>
                    </a:lnR>
                    <a:solidFill>
                      <a:schemeClr val="accent1">
                        <a:lumMod val="20000"/>
                        <a:lumOff val="80000"/>
                      </a:schemeClr>
                    </a:solidFill>
                  </a:tcPr>
                </a:tc>
                <a:tc hMerge="1">
                  <a:txBody>
                    <a:bodyPr/>
                    <a:lstStyle/>
                    <a:p>
                      <a:endParaRPr lang="tr-TR"/>
                    </a:p>
                  </a:txBody>
                  <a:tcPr/>
                </a:tc>
                <a:tc gridSpan="5">
                  <a:txBody>
                    <a:bodyPr/>
                    <a:lstStyle/>
                    <a:p>
                      <a:pPr algn="ctr">
                        <a:lnSpc>
                          <a:spcPct val="107000"/>
                        </a:lnSpc>
                        <a:spcAft>
                          <a:spcPts val="0"/>
                        </a:spcAft>
                      </a:pPr>
                      <a:r>
                        <a:rPr lang="tr-TR" sz="2000" b="1" dirty="0">
                          <a:solidFill>
                            <a:srgbClr val="FF0000"/>
                          </a:solidFill>
                          <a:effectLst/>
                        </a:rPr>
                        <a:t>CEVAPLANACAK SORU SAYISINA GÖRE</a:t>
                      </a:r>
                    </a:p>
                    <a:p>
                      <a:pPr algn="ctr">
                        <a:lnSpc>
                          <a:spcPct val="107000"/>
                        </a:lnSpc>
                        <a:spcAft>
                          <a:spcPts val="0"/>
                        </a:spcAft>
                      </a:pPr>
                      <a:r>
                        <a:rPr lang="tr-TR" sz="2000" b="1" dirty="0">
                          <a:solidFill>
                            <a:srgbClr val="FF0000"/>
                          </a:solidFill>
                          <a:effectLst/>
                        </a:rPr>
                        <a:t>SORU BAŞINA ORTALAMA SÜRELER</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lnL w="12700" cap="flat" cmpd="sng" algn="ctr">
                      <a:solidFill>
                        <a:schemeClr val="accent2">
                          <a:lumMod val="60000"/>
                          <a:lumOff val="40000"/>
                        </a:schemeClr>
                      </a:solidFill>
                      <a:prstDash val="solid"/>
                      <a:round/>
                      <a:headEnd type="none" w="med" len="med"/>
                      <a:tailEnd type="none" w="med" len="med"/>
                    </a:lnL>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7"/>
                  </a:ext>
                </a:extLst>
              </a:tr>
              <a:tr h="688631">
                <a:tc>
                  <a:txBody>
                    <a:bodyPr/>
                    <a:lstStyle/>
                    <a:p>
                      <a:pPr algn="ctr">
                        <a:lnSpc>
                          <a:spcPct val="107000"/>
                        </a:lnSpc>
                        <a:spcAft>
                          <a:spcPts val="0"/>
                        </a:spcAft>
                      </a:pPr>
                      <a:r>
                        <a:rPr lang="tr-TR" sz="2800" dirty="0">
                          <a:effectLst>
                            <a:outerShdw blurRad="38100" dist="38100" dir="2700000" algn="tl">
                              <a:srgbClr val="000000">
                                <a:alpha val="43137"/>
                              </a:srgbClr>
                            </a:outerShdw>
                          </a:effectLst>
                        </a:rPr>
                        <a:t>TESTLER</a:t>
                      </a:r>
                      <a:endParaRPr lang="tr-TR"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1">
                        <a:lumMod val="20000"/>
                        <a:lumOff val="80000"/>
                      </a:schemeClr>
                    </a:solidFill>
                  </a:tcPr>
                </a:tc>
                <a:tc>
                  <a:txBody>
                    <a:bodyPr/>
                    <a:lstStyle/>
                    <a:p>
                      <a:pPr algn="ctr">
                        <a:lnSpc>
                          <a:spcPct val="107000"/>
                        </a:lnSpc>
                        <a:spcAft>
                          <a:spcPts val="0"/>
                        </a:spcAft>
                      </a:pPr>
                      <a:r>
                        <a:rPr lang="tr-TR" sz="2000" b="1" dirty="0">
                          <a:effectLst>
                            <a:outerShdw blurRad="38100" dist="38100" dir="2700000" algn="tl">
                              <a:srgbClr val="000000">
                                <a:alpha val="43137"/>
                              </a:srgbClr>
                            </a:outerShdw>
                          </a:effectLst>
                        </a:rPr>
                        <a:t>SORU </a:t>
                      </a:r>
                    </a:p>
                    <a:p>
                      <a:pPr algn="ctr">
                        <a:lnSpc>
                          <a:spcPct val="107000"/>
                        </a:lnSpc>
                        <a:spcAft>
                          <a:spcPts val="0"/>
                        </a:spcAft>
                      </a:pPr>
                      <a:r>
                        <a:rPr lang="tr-TR" sz="2000" b="1" dirty="0">
                          <a:effectLst>
                            <a:outerShdw blurRad="38100" dist="38100" dir="2700000" algn="tl">
                              <a:srgbClr val="000000">
                                <a:alpha val="43137"/>
                              </a:srgbClr>
                            </a:outerShdw>
                          </a:effectLst>
                        </a:rPr>
                        <a:t>SAYISI</a:t>
                      </a:r>
                      <a:endParaRPr lang="tr-T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1">
                        <a:lumMod val="20000"/>
                        <a:lumOff val="80000"/>
                      </a:schemeClr>
                    </a:solidFill>
                  </a:tcPr>
                </a:tc>
                <a:tc gridSpan="3">
                  <a:txBody>
                    <a:bodyPr/>
                    <a:lstStyle/>
                    <a:p>
                      <a:pPr algn="ctr">
                        <a:lnSpc>
                          <a:spcPct val="107000"/>
                        </a:lnSpc>
                        <a:spcAft>
                          <a:spcPts val="0"/>
                        </a:spcAft>
                      </a:pPr>
                      <a:r>
                        <a:rPr lang="tr-TR" sz="1800" b="1" dirty="0">
                          <a:effectLst/>
                        </a:rPr>
                        <a:t>ÜÇ TEST</a:t>
                      </a:r>
                    </a:p>
                    <a:p>
                      <a:pPr algn="ctr">
                        <a:lnSpc>
                          <a:spcPct val="107000"/>
                        </a:lnSpc>
                        <a:spcAft>
                          <a:spcPts val="0"/>
                        </a:spcAft>
                      </a:pPr>
                      <a:r>
                        <a:rPr lang="tr-TR" sz="1800" b="1" dirty="0">
                          <a:effectLst/>
                        </a:rPr>
                        <a:t>100 SORU</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1">
                        <a:lumMod val="20000"/>
                        <a:lumOff val="80000"/>
                      </a:schemeClr>
                    </a:solidFill>
                  </a:tcPr>
                </a:tc>
                <a:tc hMerge="1">
                  <a:txBody>
                    <a:bodyPr/>
                    <a:lstStyle/>
                    <a:p>
                      <a:endParaRPr lang="tr-TR"/>
                    </a:p>
                  </a:txBody>
                  <a:tcPr/>
                </a:tc>
                <a:tc hMerge="1">
                  <a:txBody>
                    <a:bodyPr/>
                    <a:lstStyle/>
                    <a:p>
                      <a:endParaRPr lang="tr-TR"/>
                    </a:p>
                  </a:txBody>
                  <a:tcPr/>
                </a:tc>
                <a:tc gridSpan="2">
                  <a:txBody>
                    <a:bodyPr/>
                    <a:lstStyle/>
                    <a:p>
                      <a:pPr algn="ctr">
                        <a:lnSpc>
                          <a:spcPct val="107000"/>
                        </a:lnSpc>
                        <a:spcAft>
                          <a:spcPts val="0"/>
                        </a:spcAft>
                      </a:pPr>
                      <a:r>
                        <a:rPr lang="tr-TR" sz="1800" b="1" dirty="0">
                          <a:effectLst/>
                        </a:rPr>
                        <a:t>DÖRT TEST</a:t>
                      </a:r>
                    </a:p>
                    <a:p>
                      <a:pPr algn="ctr">
                        <a:lnSpc>
                          <a:spcPct val="107000"/>
                        </a:lnSpc>
                        <a:spcAft>
                          <a:spcPts val="0"/>
                        </a:spcAft>
                      </a:pPr>
                      <a:r>
                        <a:rPr lang="tr-TR" sz="1800" b="1" dirty="0">
                          <a:effectLst/>
                        </a:rPr>
                        <a:t>120 SORU</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1">
                        <a:lumMod val="20000"/>
                        <a:lumOff val="80000"/>
                      </a:schemeClr>
                    </a:solidFill>
                  </a:tcPr>
                </a:tc>
                <a:tc hMerge="1">
                  <a:txBody>
                    <a:bodyPr/>
                    <a:lstStyle/>
                    <a:p>
                      <a:endParaRPr lang="tr-TR"/>
                    </a:p>
                  </a:txBody>
                  <a:tcPr/>
                </a:tc>
                <a:extLst>
                  <a:ext uri="{0D108BD9-81ED-4DB2-BD59-A6C34878D82A}">
                    <a16:rowId xmlns:a16="http://schemas.microsoft.com/office/drawing/2014/main" val="10008"/>
                  </a:ext>
                </a:extLst>
              </a:tr>
              <a:tr h="344316">
                <a:tc>
                  <a:txBody>
                    <a:bodyPr/>
                    <a:lstStyle/>
                    <a:p>
                      <a:pPr algn="ctr">
                        <a:lnSpc>
                          <a:spcPct val="107000"/>
                        </a:lnSpc>
                        <a:spcAft>
                          <a:spcPts val="0"/>
                        </a:spcAft>
                      </a:pPr>
                      <a:r>
                        <a:rPr lang="tr-TR" sz="2000" dirty="0">
                          <a:effectLst/>
                        </a:rPr>
                        <a:t>TÜRKÇE</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a:txBody>
                    <a:bodyPr/>
                    <a:lstStyle/>
                    <a:p>
                      <a:pPr algn="ctr">
                        <a:lnSpc>
                          <a:spcPct val="107000"/>
                        </a:lnSpc>
                        <a:spcAft>
                          <a:spcPts val="0"/>
                        </a:spcAft>
                      </a:pPr>
                      <a:r>
                        <a:rPr lang="tr-TR" sz="2000" b="1" dirty="0">
                          <a:effectLst/>
                        </a:rPr>
                        <a:t>40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rowSpan="5">
                  <a:txBody>
                    <a:bodyPr/>
                    <a:lstStyle/>
                    <a:p>
                      <a:pPr algn="ctr">
                        <a:lnSpc>
                          <a:spcPct val="107000"/>
                        </a:lnSpc>
                        <a:spcAft>
                          <a:spcPts val="0"/>
                        </a:spcAft>
                      </a:pPr>
                      <a:r>
                        <a:rPr lang="tr-TR" sz="1600" b="1" dirty="0">
                          <a:effectLst/>
                        </a:rPr>
                        <a:t>TM/SÖZ. ÖĞRENCİSİ: </a:t>
                      </a:r>
                    </a:p>
                    <a:p>
                      <a:pPr algn="ctr">
                        <a:lnSpc>
                          <a:spcPct val="107000"/>
                        </a:lnSpc>
                        <a:spcAft>
                          <a:spcPts val="0"/>
                        </a:spcAft>
                      </a:pPr>
                      <a:r>
                        <a:rPr lang="tr-TR" sz="1600" b="1" dirty="0">
                          <a:effectLst/>
                        </a:rPr>
                        <a:t>(TÜRK. + SOS.+MAT.)</a:t>
                      </a:r>
                    </a:p>
                    <a:p>
                      <a:pPr algn="ctr">
                        <a:lnSpc>
                          <a:spcPct val="107000"/>
                        </a:lnSpc>
                        <a:spcAft>
                          <a:spcPts val="0"/>
                        </a:spcAft>
                      </a:pPr>
                      <a:endParaRPr lang="tr-TR" sz="1600" b="1" dirty="0">
                        <a:effectLst/>
                      </a:endParaRPr>
                    </a:p>
                    <a:p>
                      <a:pPr algn="ctr">
                        <a:lnSpc>
                          <a:spcPct val="107000"/>
                        </a:lnSpc>
                        <a:spcAft>
                          <a:spcPts val="0"/>
                        </a:spcAft>
                      </a:pPr>
                      <a:r>
                        <a:rPr lang="tr-TR" sz="1600" b="1" dirty="0">
                          <a:effectLst/>
                        </a:rPr>
                        <a:t>SAY. ÖĞRENCİSİ</a:t>
                      </a:r>
                    </a:p>
                    <a:p>
                      <a:pPr algn="ctr">
                        <a:lnSpc>
                          <a:spcPct val="107000"/>
                        </a:lnSpc>
                        <a:spcAft>
                          <a:spcPts val="0"/>
                        </a:spcAft>
                      </a:pPr>
                      <a:r>
                        <a:rPr lang="tr-TR" sz="1600" b="1" dirty="0">
                          <a:effectLst/>
                        </a:rPr>
                        <a:t>(TÜRK.+MAT.+FEN)</a:t>
                      </a:r>
                    </a:p>
                  </a:txBody>
                  <a:tcPr marL="60230" marR="60230" marT="0" marB="0" anchor="ctr">
                    <a:lnR w="12700" cap="flat" cmpd="sng" algn="ctr">
                      <a:solidFill>
                        <a:schemeClr val="accent2">
                          <a:lumMod val="60000"/>
                          <a:lumOff val="40000"/>
                        </a:schemeClr>
                      </a:solidFill>
                      <a:prstDash val="solid"/>
                      <a:round/>
                      <a:headEnd type="none" w="med" len="med"/>
                      <a:tailEnd type="none" w="med" len="med"/>
                    </a:lnR>
                    <a:solidFill>
                      <a:schemeClr val="accent1">
                        <a:lumMod val="20000"/>
                        <a:lumOff val="80000"/>
                      </a:schemeClr>
                    </a:solidFill>
                  </a:tcPr>
                </a:tc>
                <a:tc rowSpan="5" gridSpan="2">
                  <a:txBody>
                    <a:bodyPr/>
                    <a:lstStyle/>
                    <a:p>
                      <a:pPr marL="0" marR="0" indent="0" algn="ctr" defTabSz="959736" rtl="0" eaLnBrk="1" fontAlgn="auto" latinLnBrk="0" hangingPunct="1">
                        <a:lnSpc>
                          <a:spcPct val="107000"/>
                        </a:lnSpc>
                        <a:spcBef>
                          <a:spcPts val="0"/>
                        </a:spcBef>
                        <a:spcAft>
                          <a:spcPts val="0"/>
                        </a:spcAft>
                        <a:buClrTx/>
                        <a:buSzTx/>
                        <a:buFontTx/>
                        <a:buNone/>
                        <a:tabLst/>
                        <a:defRPr/>
                      </a:pPr>
                      <a:r>
                        <a:rPr lang="tr-TR" sz="2400" b="1" dirty="0">
                          <a:effectLst/>
                        </a:rPr>
                        <a:t>1,35 dk.</a:t>
                      </a:r>
                    </a:p>
                  </a:txBody>
                  <a:tcPr marL="60230" marR="60230" marT="0" marB="0" anchor="ctr">
                    <a:lnL w="12700" cap="flat" cmpd="sng" algn="ctr">
                      <a:solidFill>
                        <a:schemeClr val="accent2">
                          <a:lumMod val="60000"/>
                          <a:lumOff val="40000"/>
                        </a:schemeClr>
                      </a:solidFill>
                      <a:prstDash val="solid"/>
                      <a:round/>
                      <a:headEnd type="none" w="med" len="med"/>
                      <a:tailEnd type="none" w="med" len="med"/>
                    </a:lnL>
                    <a:solidFill>
                      <a:schemeClr val="accent1">
                        <a:lumMod val="20000"/>
                        <a:lumOff val="80000"/>
                      </a:schemeClr>
                    </a:solidFill>
                  </a:tcPr>
                </a:tc>
                <a:tc rowSpan="5" hMerge="1">
                  <a:txBody>
                    <a:bodyPr/>
                    <a:lstStyle/>
                    <a:p>
                      <a:endParaRPr lang="tr-TR"/>
                    </a:p>
                  </a:txBody>
                  <a:tcPr/>
                </a:tc>
                <a:tc rowSpan="5" gridSpan="2">
                  <a:txBody>
                    <a:bodyPr/>
                    <a:lstStyle/>
                    <a:p>
                      <a:pPr algn="ctr">
                        <a:lnSpc>
                          <a:spcPct val="107000"/>
                        </a:lnSpc>
                        <a:spcAft>
                          <a:spcPts val="0"/>
                        </a:spcAft>
                      </a:pPr>
                      <a:r>
                        <a:rPr lang="tr-TR" sz="2400" b="1" dirty="0">
                          <a:effectLst/>
                        </a:rPr>
                        <a:t>1,125 dk.</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1">
                        <a:lumMod val="20000"/>
                        <a:lumOff val="80000"/>
                      </a:schemeClr>
                    </a:solidFill>
                  </a:tcPr>
                </a:tc>
                <a:tc rowSpan="5" hMerge="1">
                  <a:txBody>
                    <a:bodyPr/>
                    <a:lstStyle/>
                    <a:p>
                      <a:endParaRPr lang="tr-TR"/>
                    </a:p>
                  </a:txBody>
                  <a:tcPr/>
                </a:tc>
                <a:extLst>
                  <a:ext uri="{0D108BD9-81ED-4DB2-BD59-A6C34878D82A}">
                    <a16:rowId xmlns:a16="http://schemas.microsoft.com/office/drawing/2014/main" val="10009"/>
                  </a:ext>
                </a:extLst>
              </a:tr>
              <a:tr h="344316">
                <a:tc>
                  <a:txBody>
                    <a:bodyPr/>
                    <a:lstStyle/>
                    <a:p>
                      <a:pPr algn="ctr">
                        <a:lnSpc>
                          <a:spcPct val="107000"/>
                        </a:lnSpc>
                        <a:spcAft>
                          <a:spcPts val="0"/>
                        </a:spcAft>
                      </a:pPr>
                      <a:r>
                        <a:rPr lang="tr-TR" sz="2000" dirty="0">
                          <a:effectLst/>
                        </a:rPr>
                        <a:t>SOSYAL BİLİMLER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a:txBody>
                    <a:bodyPr/>
                    <a:lstStyle/>
                    <a:p>
                      <a:pPr algn="ctr">
                        <a:lnSpc>
                          <a:spcPct val="107000"/>
                        </a:lnSpc>
                        <a:spcAft>
                          <a:spcPts val="0"/>
                        </a:spcAft>
                      </a:pPr>
                      <a:r>
                        <a:rPr lang="tr-TR" sz="2000" b="1" dirty="0">
                          <a:effectLst/>
                        </a:rPr>
                        <a:t>20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vMerge="1">
                  <a:txBody>
                    <a:bodyPr/>
                    <a:lstStyle/>
                    <a:p>
                      <a:endParaRPr lang="tr-TR"/>
                    </a:p>
                  </a:txBody>
                  <a:tcPr/>
                </a:tc>
                <a:tc gridSpan="2"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10010"/>
                  </a:ext>
                </a:extLst>
              </a:tr>
              <a:tr h="344316">
                <a:tc>
                  <a:txBody>
                    <a:bodyPr/>
                    <a:lstStyle/>
                    <a:p>
                      <a:pPr algn="ctr">
                        <a:lnSpc>
                          <a:spcPct val="107000"/>
                        </a:lnSpc>
                        <a:spcAft>
                          <a:spcPts val="0"/>
                        </a:spcAft>
                      </a:pPr>
                      <a:r>
                        <a:rPr lang="tr-TR" sz="2000" dirty="0">
                          <a:effectLst/>
                        </a:rPr>
                        <a:t>MATEMATİK</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a:txBody>
                    <a:bodyPr/>
                    <a:lstStyle/>
                    <a:p>
                      <a:pPr algn="ctr">
                        <a:lnSpc>
                          <a:spcPct val="107000"/>
                        </a:lnSpc>
                        <a:spcAft>
                          <a:spcPts val="0"/>
                        </a:spcAft>
                      </a:pPr>
                      <a:r>
                        <a:rPr lang="tr-TR" sz="2000" b="1" dirty="0">
                          <a:effectLst/>
                        </a:rPr>
                        <a:t>40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vMerge="1">
                  <a:txBody>
                    <a:bodyPr/>
                    <a:lstStyle/>
                    <a:p>
                      <a:endParaRPr lang="tr-TR"/>
                    </a:p>
                  </a:txBody>
                  <a:tcPr/>
                </a:tc>
                <a:tc gridSpan="2"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10011"/>
                  </a:ext>
                </a:extLst>
              </a:tr>
              <a:tr h="344316">
                <a:tc>
                  <a:txBody>
                    <a:bodyPr/>
                    <a:lstStyle/>
                    <a:p>
                      <a:pPr algn="ctr">
                        <a:lnSpc>
                          <a:spcPct val="107000"/>
                        </a:lnSpc>
                        <a:spcAft>
                          <a:spcPts val="0"/>
                        </a:spcAft>
                      </a:pPr>
                      <a:r>
                        <a:rPr lang="tr-TR" sz="2000" dirty="0">
                          <a:effectLst/>
                        </a:rPr>
                        <a:t>FEN BİLİMLERİ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a:txBody>
                    <a:bodyPr/>
                    <a:lstStyle/>
                    <a:p>
                      <a:pPr algn="ctr">
                        <a:lnSpc>
                          <a:spcPct val="107000"/>
                        </a:lnSpc>
                        <a:spcAft>
                          <a:spcPts val="0"/>
                        </a:spcAft>
                      </a:pPr>
                      <a:r>
                        <a:rPr lang="tr-TR" sz="2000" b="1" dirty="0">
                          <a:effectLst/>
                        </a:rPr>
                        <a:t>20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vMerge="1">
                  <a:txBody>
                    <a:bodyPr/>
                    <a:lstStyle/>
                    <a:p>
                      <a:endParaRPr lang="tr-TR"/>
                    </a:p>
                  </a:txBody>
                  <a:tcPr/>
                </a:tc>
                <a:tc gridSpan="2"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10012"/>
                  </a:ext>
                </a:extLst>
              </a:tr>
              <a:tr h="282982">
                <a:tc>
                  <a:txBody>
                    <a:bodyPr/>
                    <a:lstStyle/>
                    <a:p>
                      <a:pPr algn="ct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a:txBody>
                    <a:bodyPr/>
                    <a:lstStyle/>
                    <a:p>
                      <a:pPr algn="ct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vMerge="1">
                  <a:txBody>
                    <a:bodyPr/>
                    <a:lstStyle/>
                    <a:p>
                      <a:endParaRPr lang="tr-TR"/>
                    </a:p>
                  </a:txBody>
                  <a:tcPr/>
                </a:tc>
                <a:tc gridSpan="2"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10013"/>
                  </a:ext>
                </a:extLst>
              </a:tr>
              <a:tr h="413166">
                <a:tc>
                  <a:txBody>
                    <a:bodyPr/>
                    <a:lstStyle/>
                    <a:p>
                      <a:pPr algn="r">
                        <a:lnSpc>
                          <a:spcPct val="107000"/>
                        </a:lnSpc>
                        <a:spcAft>
                          <a:spcPts val="0"/>
                        </a:spcAft>
                      </a:pPr>
                      <a:r>
                        <a:rPr lang="tr-TR" sz="1000" dirty="0">
                          <a:effectLst/>
                        </a:rPr>
                        <a:t> </a:t>
                      </a:r>
                      <a:r>
                        <a:rPr lang="tr-TR" sz="2400" dirty="0">
                          <a:effectLst/>
                        </a:rPr>
                        <a:t>TOPLAM</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a:txBody>
                    <a:bodyPr/>
                    <a:lstStyle/>
                    <a:p>
                      <a:pPr algn="ctr">
                        <a:lnSpc>
                          <a:spcPct val="107000"/>
                        </a:lnSpc>
                        <a:spcAft>
                          <a:spcPts val="0"/>
                        </a:spcAft>
                      </a:pPr>
                      <a:r>
                        <a:rPr lang="tr-TR" sz="2400" b="1" dirty="0">
                          <a:effectLst/>
                        </a:rPr>
                        <a:t>120</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1">
                        <a:lumMod val="20000"/>
                        <a:lumOff val="80000"/>
                      </a:schemeClr>
                    </a:solidFill>
                  </a:tcPr>
                </a:tc>
                <a:tc gridSpan="3">
                  <a:txBody>
                    <a:bodyPr/>
                    <a:lstStyle/>
                    <a:p>
                      <a:pPr algn="ctr">
                        <a:lnSpc>
                          <a:spcPct val="107000"/>
                        </a:lnSpc>
                        <a:spcAft>
                          <a:spcPts val="0"/>
                        </a:spcAft>
                      </a:pPr>
                      <a:r>
                        <a:rPr lang="tr-TR" sz="2400" b="1" dirty="0">
                          <a:effectLst/>
                        </a:rPr>
                        <a:t>135 dk.</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1">
                        <a:lumMod val="20000"/>
                        <a:lumOff val="80000"/>
                      </a:schemeClr>
                    </a:solidFill>
                  </a:tcPr>
                </a:tc>
                <a:tc hMerge="1">
                  <a:txBody>
                    <a:bodyPr/>
                    <a:lstStyle/>
                    <a:p>
                      <a:endParaRPr lang="tr-TR"/>
                    </a:p>
                  </a:txBody>
                  <a:tcPr/>
                </a:tc>
                <a:tc hMerge="1">
                  <a:txBody>
                    <a:bodyPr/>
                    <a:lstStyle/>
                    <a:p>
                      <a:endParaRPr lang="tr-TR"/>
                    </a:p>
                  </a:txBody>
                  <a:tcPr/>
                </a:tc>
                <a:tc gridSpan="2">
                  <a:txBody>
                    <a:bodyPr/>
                    <a:lstStyle/>
                    <a:p>
                      <a:pPr algn="ctr">
                        <a:lnSpc>
                          <a:spcPct val="107000"/>
                        </a:lnSpc>
                        <a:spcAft>
                          <a:spcPts val="0"/>
                        </a:spcAft>
                      </a:pPr>
                      <a:r>
                        <a:rPr lang="tr-TR" sz="2400" b="1" dirty="0">
                          <a:effectLst/>
                        </a:rPr>
                        <a:t>135 dk.</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1">
                        <a:lumMod val="20000"/>
                        <a:lumOff val="80000"/>
                      </a:schemeClr>
                    </a:solidFill>
                  </a:tcPr>
                </a:tc>
                <a:tc hMerge="1">
                  <a:txBody>
                    <a:bodyPr/>
                    <a:lstStyle/>
                    <a:p>
                      <a:endParaRPr lang="tr-TR"/>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70948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666756085"/>
              </p:ext>
            </p:extLst>
          </p:nvPr>
        </p:nvGraphicFramePr>
        <p:xfrm>
          <a:off x="581887" y="262597"/>
          <a:ext cx="11887208" cy="6579866"/>
        </p:xfrm>
        <a:graphic>
          <a:graphicData uri="http://schemas.openxmlformats.org/drawingml/2006/table">
            <a:tbl>
              <a:tblPr firstRow="1" bandRow="1">
                <a:tableStyleId>{8A107856-5554-42FB-B03E-39F5DBC370BA}</a:tableStyleId>
              </a:tblPr>
              <a:tblGrid>
                <a:gridCol w="1485901">
                  <a:extLst>
                    <a:ext uri="{9D8B030D-6E8A-4147-A177-3AD203B41FA5}">
                      <a16:colId xmlns:a16="http://schemas.microsoft.com/office/drawing/2014/main" val="20000"/>
                    </a:ext>
                  </a:extLst>
                </a:gridCol>
                <a:gridCol w="1485901">
                  <a:extLst>
                    <a:ext uri="{9D8B030D-6E8A-4147-A177-3AD203B41FA5}">
                      <a16:colId xmlns:a16="http://schemas.microsoft.com/office/drawing/2014/main" val="20001"/>
                    </a:ext>
                  </a:extLst>
                </a:gridCol>
                <a:gridCol w="1485901">
                  <a:extLst>
                    <a:ext uri="{9D8B030D-6E8A-4147-A177-3AD203B41FA5}">
                      <a16:colId xmlns:a16="http://schemas.microsoft.com/office/drawing/2014/main" val="20002"/>
                    </a:ext>
                  </a:extLst>
                </a:gridCol>
                <a:gridCol w="1485901">
                  <a:extLst>
                    <a:ext uri="{9D8B030D-6E8A-4147-A177-3AD203B41FA5}">
                      <a16:colId xmlns:a16="http://schemas.microsoft.com/office/drawing/2014/main" val="20003"/>
                    </a:ext>
                  </a:extLst>
                </a:gridCol>
                <a:gridCol w="1485901">
                  <a:extLst>
                    <a:ext uri="{9D8B030D-6E8A-4147-A177-3AD203B41FA5}">
                      <a16:colId xmlns:a16="http://schemas.microsoft.com/office/drawing/2014/main" val="20004"/>
                    </a:ext>
                  </a:extLst>
                </a:gridCol>
                <a:gridCol w="1485901">
                  <a:extLst>
                    <a:ext uri="{9D8B030D-6E8A-4147-A177-3AD203B41FA5}">
                      <a16:colId xmlns:a16="http://schemas.microsoft.com/office/drawing/2014/main" val="20005"/>
                    </a:ext>
                  </a:extLst>
                </a:gridCol>
                <a:gridCol w="1485901">
                  <a:extLst>
                    <a:ext uri="{9D8B030D-6E8A-4147-A177-3AD203B41FA5}">
                      <a16:colId xmlns:a16="http://schemas.microsoft.com/office/drawing/2014/main" val="20006"/>
                    </a:ext>
                  </a:extLst>
                </a:gridCol>
                <a:gridCol w="1485901">
                  <a:extLst>
                    <a:ext uri="{9D8B030D-6E8A-4147-A177-3AD203B41FA5}">
                      <a16:colId xmlns:a16="http://schemas.microsoft.com/office/drawing/2014/main" val="20007"/>
                    </a:ext>
                  </a:extLst>
                </a:gridCol>
              </a:tblGrid>
              <a:tr h="832262">
                <a:tc gridSpan="8">
                  <a:txBody>
                    <a:bodyPr/>
                    <a:lstStyle/>
                    <a:p>
                      <a:pPr algn="ctr"/>
                      <a:r>
                        <a:rPr lang="tr-TR" sz="2800" dirty="0">
                          <a:effectLst>
                            <a:outerShdw blurRad="38100" dist="38100" dir="2700000" algn="tl">
                              <a:srgbClr val="000000">
                                <a:alpha val="43137"/>
                              </a:srgbClr>
                            </a:outerShdw>
                          </a:effectLst>
                        </a:rPr>
                        <a:t>2022 AYT </a:t>
                      </a:r>
                      <a:r>
                        <a:rPr lang="tr-TR" sz="3600" u="sng" dirty="0">
                          <a:solidFill>
                            <a:srgbClr val="FF0000"/>
                          </a:solidFill>
                          <a:effectLst>
                            <a:outerShdw blurRad="38100" dist="38100" dir="2700000" algn="tl">
                              <a:srgbClr val="000000">
                                <a:alpha val="43137"/>
                              </a:srgbClr>
                            </a:outerShdw>
                          </a:effectLst>
                        </a:rPr>
                        <a:t>SAYISAL</a:t>
                      </a:r>
                      <a:r>
                        <a:rPr lang="tr-TR" sz="3600" dirty="0">
                          <a:effectLst>
                            <a:outerShdw blurRad="38100" dist="38100" dir="2700000" algn="tl">
                              <a:srgbClr val="000000">
                                <a:alpha val="43137"/>
                              </a:srgbClr>
                            </a:outerShdw>
                          </a:effectLst>
                        </a:rPr>
                        <a:t> </a:t>
                      </a:r>
                      <a:r>
                        <a:rPr lang="tr-TR" sz="2800" dirty="0">
                          <a:effectLst>
                            <a:outerShdw blurRad="38100" dist="38100" dir="2700000" algn="tl">
                              <a:srgbClr val="000000">
                                <a:alpha val="43137"/>
                              </a:srgbClr>
                            </a:outerShdw>
                          </a:effectLst>
                        </a:rPr>
                        <a:t>PUAN HESAPLAMASINDA NETLERİN YAKLAŞIK DEĞERİ</a:t>
                      </a:r>
                    </a:p>
                  </a:txBody>
                  <a:tcPr marL="91439" marR="91439">
                    <a:solidFill>
                      <a:schemeClr val="accent4">
                        <a:lumMod val="20000"/>
                        <a:lumOff val="8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0"/>
                  </a:ext>
                </a:extLst>
              </a:tr>
              <a:tr h="485075">
                <a:tc gridSpan="4">
                  <a:txBody>
                    <a:bodyPr/>
                    <a:lstStyle/>
                    <a:p>
                      <a:pPr algn="ctr"/>
                      <a:r>
                        <a:rPr lang="tr-TR" sz="2800" b="1" dirty="0">
                          <a:effectLst>
                            <a:outerShdw blurRad="38100" dist="38100" dir="2700000" algn="tl">
                              <a:srgbClr val="000000">
                                <a:alpha val="43137"/>
                              </a:srgbClr>
                            </a:outerShdw>
                          </a:effectLst>
                        </a:rPr>
                        <a:t>TYT NET KATKISI</a:t>
                      </a:r>
                    </a:p>
                  </a:txBody>
                  <a:tcPr marL="91439" marR="91439">
                    <a:solidFill>
                      <a:schemeClr val="accent2">
                        <a:lumMod val="40000"/>
                        <a:lumOff val="6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4">
                  <a:txBody>
                    <a:bodyPr/>
                    <a:lstStyle/>
                    <a:p>
                      <a:pPr marL="0" marR="0" indent="0" algn="ctr" defTabSz="959846" rtl="0" eaLnBrk="1" fontAlgn="auto" latinLnBrk="0" hangingPunct="1">
                        <a:lnSpc>
                          <a:spcPct val="100000"/>
                        </a:lnSpc>
                        <a:spcBef>
                          <a:spcPts val="0"/>
                        </a:spcBef>
                        <a:spcAft>
                          <a:spcPts val="0"/>
                        </a:spcAft>
                        <a:buClrTx/>
                        <a:buSzTx/>
                        <a:buFontTx/>
                        <a:buNone/>
                        <a:tabLst/>
                        <a:defRPr/>
                      </a:pPr>
                      <a:r>
                        <a:rPr lang="tr-TR" sz="2800" b="1" dirty="0">
                          <a:effectLst>
                            <a:outerShdw blurRad="38100" dist="38100" dir="2700000" algn="tl">
                              <a:srgbClr val="000000">
                                <a:alpha val="43137"/>
                              </a:srgbClr>
                            </a:outerShdw>
                          </a:effectLst>
                        </a:rPr>
                        <a:t>AYT NET KATKISI</a:t>
                      </a:r>
                    </a:p>
                  </a:txBody>
                  <a:tcPr marL="91439" marR="91439">
                    <a:solidFill>
                      <a:schemeClr val="accent4">
                        <a:lumMod val="40000"/>
                        <a:lumOff val="6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1"/>
                  </a:ext>
                </a:extLst>
              </a:tr>
              <a:tr h="627743">
                <a:tc>
                  <a:txBody>
                    <a:bodyPr/>
                    <a:lstStyle/>
                    <a:p>
                      <a:endParaRPr lang="tr-TR" sz="1900" dirty="0">
                        <a:effectLst/>
                      </a:endParaRPr>
                    </a:p>
                  </a:txBody>
                  <a:tcPr marL="91439" marR="91439">
                    <a:solidFill>
                      <a:schemeClr val="accent2">
                        <a:lumMod val="40000"/>
                        <a:lumOff val="60000"/>
                      </a:schemeClr>
                    </a:solidFill>
                  </a:tcPr>
                </a:tc>
                <a:tc>
                  <a:txBody>
                    <a:bodyPr/>
                    <a:lstStyle/>
                    <a:p>
                      <a:pPr algn="ctr"/>
                      <a:r>
                        <a:rPr lang="tr-TR" sz="1900" b="1" dirty="0">
                          <a:effectLst/>
                        </a:rPr>
                        <a:t>SORU SAYISI</a:t>
                      </a:r>
                    </a:p>
                  </a:txBody>
                  <a:tcPr marL="91439" marR="91439" anchor="ctr">
                    <a:solidFill>
                      <a:schemeClr val="accent2">
                        <a:lumMod val="40000"/>
                        <a:lumOff val="60000"/>
                      </a:schemeClr>
                    </a:solidFill>
                  </a:tcPr>
                </a:tc>
                <a:tc>
                  <a:txBody>
                    <a:bodyPr/>
                    <a:lstStyle/>
                    <a:p>
                      <a:pPr algn="ctr"/>
                      <a:r>
                        <a:rPr lang="tr-TR" sz="1900" b="1" dirty="0">
                          <a:effectLst/>
                        </a:rPr>
                        <a:t>1 NET </a:t>
                      </a:r>
                    </a:p>
                    <a:p>
                      <a:pPr algn="ctr"/>
                      <a:r>
                        <a:rPr lang="tr-TR" sz="1900" b="1" dirty="0">
                          <a:effectLst/>
                        </a:rPr>
                        <a:t>DEĞERİ</a:t>
                      </a:r>
                    </a:p>
                  </a:txBody>
                  <a:tcPr marL="91439" marR="91439" anchor="ctr">
                    <a:solidFill>
                      <a:schemeClr val="accent2">
                        <a:lumMod val="40000"/>
                        <a:lumOff val="60000"/>
                      </a:schemeClr>
                    </a:solidFill>
                  </a:tcPr>
                </a:tc>
                <a:tc>
                  <a:txBody>
                    <a:bodyPr/>
                    <a:lstStyle/>
                    <a:p>
                      <a:pPr algn="ctr"/>
                      <a:r>
                        <a:rPr lang="tr-TR" sz="1900" b="1" dirty="0">
                          <a:effectLst/>
                        </a:rPr>
                        <a:t>TOPLAM PUAN</a:t>
                      </a:r>
                    </a:p>
                  </a:txBody>
                  <a:tcPr marL="91439" marR="91439" anchor="ctr">
                    <a:solidFill>
                      <a:schemeClr val="accent2">
                        <a:lumMod val="40000"/>
                        <a:lumOff val="60000"/>
                      </a:schemeClr>
                    </a:solidFill>
                  </a:tcPr>
                </a:tc>
                <a:tc>
                  <a:txBody>
                    <a:bodyPr/>
                    <a:lstStyle/>
                    <a:p>
                      <a:endParaRPr lang="tr-TR" sz="1900" dirty="0">
                        <a:effectLst/>
                      </a:endParaRPr>
                    </a:p>
                  </a:txBody>
                  <a:tcPr marL="91439" marR="91439">
                    <a:solidFill>
                      <a:schemeClr val="accent4">
                        <a:lumMod val="40000"/>
                        <a:lumOff val="60000"/>
                      </a:schemeClr>
                    </a:solidFill>
                  </a:tcPr>
                </a:tc>
                <a:tc>
                  <a:txBody>
                    <a:bodyPr/>
                    <a:lstStyle/>
                    <a:p>
                      <a:pPr algn="ctr"/>
                      <a:r>
                        <a:rPr lang="tr-TR" sz="1900" b="1" dirty="0">
                          <a:effectLst/>
                        </a:rPr>
                        <a:t>SORU SAYISI</a:t>
                      </a:r>
                    </a:p>
                  </a:txBody>
                  <a:tcPr marL="91439" marR="91439" anchor="ctr">
                    <a:solidFill>
                      <a:schemeClr val="accent4">
                        <a:lumMod val="40000"/>
                        <a:lumOff val="60000"/>
                      </a:schemeClr>
                    </a:solidFill>
                  </a:tcPr>
                </a:tc>
                <a:tc>
                  <a:txBody>
                    <a:bodyPr/>
                    <a:lstStyle/>
                    <a:p>
                      <a:pPr algn="ctr"/>
                      <a:r>
                        <a:rPr lang="tr-TR" sz="1900" b="1" dirty="0">
                          <a:effectLst/>
                        </a:rPr>
                        <a:t>1 NET </a:t>
                      </a:r>
                    </a:p>
                    <a:p>
                      <a:pPr algn="ctr"/>
                      <a:r>
                        <a:rPr lang="tr-TR" sz="1900" b="1" dirty="0">
                          <a:effectLst/>
                        </a:rPr>
                        <a:t>DEĞERİ</a:t>
                      </a:r>
                    </a:p>
                  </a:txBody>
                  <a:tcPr marL="91439" marR="91439" anchor="ctr">
                    <a:solidFill>
                      <a:schemeClr val="accent4">
                        <a:lumMod val="40000"/>
                        <a:lumOff val="60000"/>
                      </a:schemeClr>
                    </a:solidFill>
                  </a:tcPr>
                </a:tc>
                <a:tc>
                  <a:txBody>
                    <a:bodyPr/>
                    <a:lstStyle/>
                    <a:p>
                      <a:pPr algn="ctr"/>
                      <a:r>
                        <a:rPr lang="tr-TR" sz="1900" b="1" dirty="0">
                          <a:effectLst/>
                        </a:rPr>
                        <a:t>TOPLAM PUAN</a:t>
                      </a:r>
                    </a:p>
                  </a:txBody>
                  <a:tcPr marL="91439" marR="91439" anchor="ctr">
                    <a:solidFill>
                      <a:schemeClr val="accent4">
                        <a:lumMod val="40000"/>
                        <a:lumOff val="60000"/>
                      </a:schemeClr>
                    </a:solidFill>
                  </a:tcPr>
                </a:tc>
                <a:extLst>
                  <a:ext uri="{0D108BD9-81ED-4DB2-BD59-A6C34878D82A}">
                    <a16:rowId xmlns:a16="http://schemas.microsoft.com/office/drawing/2014/main" val="10002"/>
                  </a:ext>
                </a:extLst>
              </a:tr>
              <a:tr h="533349">
                <a:tc>
                  <a:txBody>
                    <a:bodyPr/>
                    <a:lstStyle/>
                    <a:p>
                      <a:pPr algn="ctr"/>
                      <a:r>
                        <a:rPr lang="tr-TR" sz="1900" b="1" dirty="0">
                          <a:effectLst/>
                        </a:rPr>
                        <a:t>TÜRKÇE</a:t>
                      </a:r>
                    </a:p>
                  </a:txBody>
                  <a:tcPr marL="91439" marR="91439" anchor="ctr">
                    <a:solidFill>
                      <a:schemeClr val="accent2">
                        <a:lumMod val="40000"/>
                        <a:lumOff val="60000"/>
                      </a:schemeClr>
                    </a:solidFill>
                  </a:tcPr>
                </a:tc>
                <a:tc>
                  <a:txBody>
                    <a:bodyPr/>
                    <a:lstStyle/>
                    <a:p>
                      <a:pPr algn="ctr"/>
                      <a:r>
                        <a:rPr lang="tr-TR" sz="2400" b="1" dirty="0">
                          <a:effectLst/>
                        </a:rPr>
                        <a:t>40</a:t>
                      </a:r>
                    </a:p>
                  </a:txBody>
                  <a:tcPr marL="91439" marR="91439" anchor="ctr">
                    <a:solidFill>
                      <a:schemeClr val="accent2">
                        <a:lumMod val="40000"/>
                        <a:lumOff val="60000"/>
                      </a:schemeClr>
                    </a:solidFill>
                  </a:tcPr>
                </a:tc>
                <a:tc>
                  <a:txBody>
                    <a:bodyPr/>
                    <a:lstStyle/>
                    <a:p>
                      <a:pPr algn="ctr"/>
                      <a:r>
                        <a:rPr lang="tr-TR" sz="2400" b="1" dirty="0">
                          <a:effectLst/>
                        </a:rPr>
                        <a:t>1,3</a:t>
                      </a:r>
                    </a:p>
                  </a:txBody>
                  <a:tcPr marL="91439" marR="91439" anchor="ctr">
                    <a:solidFill>
                      <a:schemeClr val="accent2">
                        <a:lumMod val="40000"/>
                        <a:lumOff val="60000"/>
                      </a:schemeClr>
                    </a:solidFill>
                  </a:tcPr>
                </a:tc>
                <a:tc>
                  <a:txBody>
                    <a:bodyPr/>
                    <a:lstStyle/>
                    <a:p>
                      <a:pPr algn="ctr"/>
                      <a:r>
                        <a:rPr lang="tr-TR" sz="2400" b="1" dirty="0">
                          <a:effectLst/>
                        </a:rPr>
                        <a:t>52</a:t>
                      </a:r>
                    </a:p>
                  </a:txBody>
                  <a:tcPr marL="91439" marR="91439" anchor="ctr">
                    <a:solidFill>
                      <a:schemeClr val="accent2">
                        <a:lumMod val="40000"/>
                        <a:lumOff val="60000"/>
                      </a:schemeClr>
                    </a:solidFill>
                  </a:tcPr>
                </a:tc>
                <a:tc>
                  <a:txBody>
                    <a:bodyPr/>
                    <a:lstStyle/>
                    <a:p>
                      <a:pPr algn="ctr"/>
                      <a:r>
                        <a:rPr lang="tr-TR" sz="1900" b="1" dirty="0">
                          <a:effectLst/>
                        </a:rPr>
                        <a:t>MATEMATİK</a:t>
                      </a:r>
                    </a:p>
                  </a:txBody>
                  <a:tcPr marL="91439" marR="91439" anchor="ctr">
                    <a:solidFill>
                      <a:schemeClr val="accent4">
                        <a:lumMod val="40000"/>
                        <a:lumOff val="60000"/>
                      </a:schemeClr>
                    </a:solidFill>
                  </a:tcPr>
                </a:tc>
                <a:tc>
                  <a:txBody>
                    <a:bodyPr/>
                    <a:lstStyle/>
                    <a:p>
                      <a:pPr algn="ctr"/>
                      <a:r>
                        <a:rPr lang="tr-TR" sz="2400" b="1" dirty="0">
                          <a:effectLst/>
                        </a:rPr>
                        <a:t>40</a:t>
                      </a:r>
                    </a:p>
                  </a:txBody>
                  <a:tcPr marL="91439" marR="91439" anchor="ctr">
                    <a:solidFill>
                      <a:schemeClr val="accent4">
                        <a:lumMod val="40000"/>
                        <a:lumOff val="60000"/>
                      </a:schemeClr>
                    </a:solidFill>
                  </a:tcPr>
                </a:tc>
                <a:tc>
                  <a:txBody>
                    <a:bodyPr/>
                    <a:lstStyle/>
                    <a:p>
                      <a:pPr algn="ctr"/>
                      <a:r>
                        <a:rPr lang="tr-TR" sz="2400" b="1" dirty="0">
                          <a:effectLst/>
                        </a:rPr>
                        <a:t>3</a:t>
                      </a:r>
                    </a:p>
                  </a:txBody>
                  <a:tcPr marL="91439" marR="91439" anchor="ctr">
                    <a:solidFill>
                      <a:schemeClr val="accent4">
                        <a:lumMod val="40000"/>
                        <a:lumOff val="60000"/>
                      </a:schemeClr>
                    </a:solidFill>
                  </a:tcPr>
                </a:tc>
                <a:tc>
                  <a:txBody>
                    <a:bodyPr/>
                    <a:lstStyle/>
                    <a:p>
                      <a:pPr algn="ctr"/>
                      <a:r>
                        <a:rPr lang="tr-TR" sz="2400" b="1" dirty="0">
                          <a:effectLst/>
                        </a:rPr>
                        <a:t>120</a:t>
                      </a:r>
                    </a:p>
                  </a:txBody>
                  <a:tcPr marL="91439" marR="91439" anchor="ctr">
                    <a:solidFill>
                      <a:schemeClr val="accent4">
                        <a:lumMod val="40000"/>
                        <a:lumOff val="60000"/>
                      </a:schemeClr>
                    </a:solidFill>
                  </a:tcPr>
                </a:tc>
                <a:extLst>
                  <a:ext uri="{0D108BD9-81ED-4DB2-BD59-A6C34878D82A}">
                    <a16:rowId xmlns:a16="http://schemas.microsoft.com/office/drawing/2014/main" val="10003"/>
                  </a:ext>
                </a:extLst>
              </a:tr>
              <a:tr h="533349">
                <a:tc>
                  <a:txBody>
                    <a:bodyPr/>
                    <a:lstStyle/>
                    <a:p>
                      <a:pPr algn="ctr"/>
                      <a:r>
                        <a:rPr lang="tr-TR" sz="1900" b="1" dirty="0">
                          <a:effectLst/>
                        </a:rPr>
                        <a:t>MATEMATİK</a:t>
                      </a:r>
                    </a:p>
                  </a:txBody>
                  <a:tcPr marL="91439" marR="91439" anchor="ctr">
                    <a:solidFill>
                      <a:schemeClr val="accent2">
                        <a:lumMod val="40000"/>
                        <a:lumOff val="60000"/>
                      </a:schemeClr>
                    </a:solidFill>
                  </a:tcPr>
                </a:tc>
                <a:tc>
                  <a:txBody>
                    <a:bodyPr/>
                    <a:lstStyle/>
                    <a:p>
                      <a:pPr algn="ctr"/>
                      <a:r>
                        <a:rPr lang="tr-TR" sz="2400" b="1" dirty="0">
                          <a:effectLst/>
                        </a:rPr>
                        <a:t>40</a:t>
                      </a:r>
                    </a:p>
                  </a:txBody>
                  <a:tcPr marL="91439" marR="91439" anchor="ctr">
                    <a:solidFill>
                      <a:schemeClr val="accent2">
                        <a:lumMod val="40000"/>
                        <a:lumOff val="60000"/>
                      </a:schemeClr>
                    </a:solidFill>
                  </a:tcPr>
                </a:tc>
                <a:tc>
                  <a:txBody>
                    <a:bodyPr/>
                    <a:lstStyle/>
                    <a:p>
                      <a:pPr algn="ctr"/>
                      <a:r>
                        <a:rPr lang="tr-TR" sz="2400" b="1" dirty="0">
                          <a:effectLst/>
                        </a:rPr>
                        <a:t>1,3</a:t>
                      </a:r>
                    </a:p>
                  </a:txBody>
                  <a:tcPr marL="91439" marR="91439" anchor="ctr">
                    <a:solidFill>
                      <a:schemeClr val="accent2">
                        <a:lumMod val="40000"/>
                        <a:lumOff val="60000"/>
                      </a:schemeClr>
                    </a:solidFill>
                  </a:tcPr>
                </a:tc>
                <a:tc>
                  <a:txBody>
                    <a:bodyPr/>
                    <a:lstStyle/>
                    <a:p>
                      <a:pPr algn="ctr"/>
                      <a:r>
                        <a:rPr lang="tr-TR" sz="2400" b="1" dirty="0">
                          <a:effectLst/>
                        </a:rPr>
                        <a:t>52</a:t>
                      </a:r>
                    </a:p>
                  </a:txBody>
                  <a:tcPr marL="91439" marR="91439" anchor="ctr">
                    <a:solidFill>
                      <a:schemeClr val="accent2">
                        <a:lumMod val="40000"/>
                        <a:lumOff val="60000"/>
                      </a:schemeClr>
                    </a:solidFill>
                  </a:tcPr>
                </a:tc>
                <a:tc>
                  <a:txBody>
                    <a:bodyPr/>
                    <a:lstStyle/>
                    <a:p>
                      <a:pPr algn="ctr"/>
                      <a:r>
                        <a:rPr lang="tr-TR" sz="1900" b="1" dirty="0">
                          <a:effectLst/>
                        </a:rPr>
                        <a:t>FİZİK</a:t>
                      </a:r>
                    </a:p>
                  </a:txBody>
                  <a:tcPr marL="91439" marR="91439" anchor="ctr">
                    <a:solidFill>
                      <a:schemeClr val="accent4">
                        <a:lumMod val="40000"/>
                        <a:lumOff val="60000"/>
                      </a:schemeClr>
                    </a:solidFill>
                  </a:tcPr>
                </a:tc>
                <a:tc>
                  <a:txBody>
                    <a:bodyPr/>
                    <a:lstStyle/>
                    <a:p>
                      <a:pPr algn="ctr"/>
                      <a:r>
                        <a:rPr lang="tr-TR" sz="2400" b="1" dirty="0">
                          <a:effectLst/>
                        </a:rPr>
                        <a:t>14</a:t>
                      </a:r>
                    </a:p>
                  </a:txBody>
                  <a:tcPr marL="91439" marR="91439" anchor="ctr">
                    <a:solidFill>
                      <a:schemeClr val="accent4">
                        <a:lumMod val="40000"/>
                        <a:lumOff val="60000"/>
                      </a:schemeClr>
                    </a:solidFill>
                  </a:tcPr>
                </a:tc>
                <a:tc>
                  <a:txBody>
                    <a:bodyPr/>
                    <a:lstStyle/>
                    <a:p>
                      <a:pPr algn="ctr"/>
                      <a:r>
                        <a:rPr lang="tr-TR" sz="2400" b="1" dirty="0">
                          <a:effectLst/>
                        </a:rPr>
                        <a:t>2,8571</a:t>
                      </a:r>
                    </a:p>
                  </a:txBody>
                  <a:tcPr marL="91439" marR="91439" anchor="ctr">
                    <a:solidFill>
                      <a:schemeClr val="accent4">
                        <a:lumMod val="40000"/>
                        <a:lumOff val="60000"/>
                      </a:schemeClr>
                    </a:solidFill>
                  </a:tcPr>
                </a:tc>
                <a:tc>
                  <a:txBody>
                    <a:bodyPr/>
                    <a:lstStyle/>
                    <a:p>
                      <a:pPr algn="ctr"/>
                      <a:r>
                        <a:rPr lang="tr-TR" sz="2400" b="1" dirty="0">
                          <a:effectLst/>
                        </a:rPr>
                        <a:t>40</a:t>
                      </a:r>
                    </a:p>
                  </a:txBody>
                  <a:tcPr marL="91439" marR="91439" anchor="ctr">
                    <a:solidFill>
                      <a:schemeClr val="accent4">
                        <a:lumMod val="40000"/>
                        <a:lumOff val="60000"/>
                      </a:schemeClr>
                    </a:solidFill>
                  </a:tcPr>
                </a:tc>
                <a:extLst>
                  <a:ext uri="{0D108BD9-81ED-4DB2-BD59-A6C34878D82A}">
                    <a16:rowId xmlns:a16="http://schemas.microsoft.com/office/drawing/2014/main" val="10004"/>
                  </a:ext>
                </a:extLst>
              </a:tr>
              <a:tr h="533349">
                <a:tc>
                  <a:txBody>
                    <a:bodyPr/>
                    <a:lstStyle/>
                    <a:p>
                      <a:pPr algn="ctr"/>
                      <a:r>
                        <a:rPr lang="tr-TR" sz="1900" b="1" dirty="0">
                          <a:effectLst/>
                        </a:rPr>
                        <a:t>SOSYAL BİL.</a:t>
                      </a:r>
                    </a:p>
                  </a:txBody>
                  <a:tcPr marL="91439" marR="91439" anchor="ctr">
                    <a:solidFill>
                      <a:schemeClr val="accent2">
                        <a:lumMod val="40000"/>
                        <a:lumOff val="60000"/>
                      </a:schemeClr>
                    </a:solidFill>
                  </a:tcPr>
                </a:tc>
                <a:tc>
                  <a:txBody>
                    <a:bodyPr/>
                    <a:lstStyle/>
                    <a:p>
                      <a:pPr algn="ctr"/>
                      <a:r>
                        <a:rPr lang="tr-TR" sz="2400" b="1" dirty="0">
                          <a:effectLst/>
                        </a:rPr>
                        <a:t>20</a:t>
                      </a:r>
                    </a:p>
                  </a:txBody>
                  <a:tcPr marL="91439" marR="91439" anchor="ctr">
                    <a:solidFill>
                      <a:schemeClr val="accent2">
                        <a:lumMod val="40000"/>
                        <a:lumOff val="60000"/>
                      </a:schemeClr>
                    </a:solidFill>
                  </a:tcPr>
                </a:tc>
                <a:tc>
                  <a:txBody>
                    <a:bodyPr/>
                    <a:lstStyle/>
                    <a:p>
                      <a:pPr algn="ctr"/>
                      <a:r>
                        <a:rPr lang="tr-TR" sz="2400" b="1" dirty="0">
                          <a:effectLst/>
                        </a:rPr>
                        <a:t>1,4</a:t>
                      </a:r>
                    </a:p>
                  </a:txBody>
                  <a:tcPr marL="91439" marR="91439" anchor="ctr">
                    <a:solidFill>
                      <a:schemeClr val="accent2">
                        <a:lumMod val="40000"/>
                        <a:lumOff val="60000"/>
                      </a:schemeClr>
                    </a:solidFill>
                  </a:tcPr>
                </a:tc>
                <a:tc>
                  <a:txBody>
                    <a:bodyPr/>
                    <a:lstStyle/>
                    <a:p>
                      <a:pPr algn="ctr"/>
                      <a:r>
                        <a:rPr lang="tr-TR" sz="2400" b="1" dirty="0">
                          <a:effectLst/>
                        </a:rPr>
                        <a:t>28</a:t>
                      </a:r>
                    </a:p>
                  </a:txBody>
                  <a:tcPr marL="91439" marR="91439" anchor="ctr">
                    <a:solidFill>
                      <a:schemeClr val="accent2">
                        <a:lumMod val="40000"/>
                        <a:lumOff val="60000"/>
                      </a:schemeClr>
                    </a:solidFill>
                  </a:tcPr>
                </a:tc>
                <a:tc>
                  <a:txBody>
                    <a:bodyPr/>
                    <a:lstStyle/>
                    <a:p>
                      <a:pPr algn="ctr"/>
                      <a:r>
                        <a:rPr lang="tr-TR" sz="1900" b="1" dirty="0">
                          <a:effectLst/>
                        </a:rPr>
                        <a:t>KİMYA</a:t>
                      </a:r>
                    </a:p>
                  </a:txBody>
                  <a:tcPr marL="91439" marR="91439" anchor="ctr">
                    <a:solidFill>
                      <a:schemeClr val="accent4">
                        <a:lumMod val="40000"/>
                        <a:lumOff val="60000"/>
                      </a:schemeClr>
                    </a:solidFill>
                  </a:tcPr>
                </a:tc>
                <a:tc>
                  <a:txBody>
                    <a:bodyPr/>
                    <a:lstStyle/>
                    <a:p>
                      <a:pPr algn="ctr"/>
                      <a:r>
                        <a:rPr lang="tr-TR" sz="2400" b="1" dirty="0">
                          <a:effectLst/>
                        </a:rPr>
                        <a:t>13</a:t>
                      </a:r>
                    </a:p>
                  </a:txBody>
                  <a:tcPr marL="91439" marR="91439" anchor="ctr">
                    <a:solidFill>
                      <a:schemeClr val="accent4">
                        <a:lumMod val="40000"/>
                        <a:lumOff val="60000"/>
                      </a:schemeClr>
                    </a:solidFill>
                  </a:tcPr>
                </a:tc>
                <a:tc>
                  <a:txBody>
                    <a:bodyPr/>
                    <a:lstStyle/>
                    <a:p>
                      <a:pPr algn="ctr"/>
                      <a:r>
                        <a:rPr lang="tr-TR" sz="2400" b="1" dirty="0">
                          <a:effectLst/>
                        </a:rPr>
                        <a:t>3,0769</a:t>
                      </a:r>
                    </a:p>
                  </a:txBody>
                  <a:tcPr marL="91439" marR="91439" anchor="ctr">
                    <a:solidFill>
                      <a:schemeClr val="accent4">
                        <a:lumMod val="40000"/>
                        <a:lumOff val="60000"/>
                      </a:schemeClr>
                    </a:solidFill>
                  </a:tcPr>
                </a:tc>
                <a:tc>
                  <a:txBody>
                    <a:bodyPr/>
                    <a:lstStyle/>
                    <a:p>
                      <a:pPr algn="ctr"/>
                      <a:r>
                        <a:rPr lang="tr-TR" sz="2400" b="1" dirty="0">
                          <a:effectLst/>
                        </a:rPr>
                        <a:t>40</a:t>
                      </a:r>
                    </a:p>
                  </a:txBody>
                  <a:tcPr marL="91439" marR="91439" anchor="ctr">
                    <a:solidFill>
                      <a:schemeClr val="accent4">
                        <a:lumMod val="40000"/>
                        <a:lumOff val="60000"/>
                      </a:schemeClr>
                    </a:solidFill>
                  </a:tcPr>
                </a:tc>
                <a:extLst>
                  <a:ext uri="{0D108BD9-81ED-4DB2-BD59-A6C34878D82A}">
                    <a16:rowId xmlns:a16="http://schemas.microsoft.com/office/drawing/2014/main" val="10005"/>
                  </a:ext>
                </a:extLst>
              </a:tr>
              <a:tr h="533349">
                <a:tc>
                  <a:txBody>
                    <a:bodyPr/>
                    <a:lstStyle/>
                    <a:p>
                      <a:pPr algn="ctr"/>
                      <a:r>
                        <a:rPr lang="tr-TR" sz="1900" b="1" dirty="0">
                          <a:effectLst/>
                        </a:rPr>
                        <a:t>FEN BİL.</a:t>
                      </a:r>
                    </a:p>
                  </a:txBody>
                  <a:tcPr marL="91439" marR="91439" anchor="ctr">
                    <a:solidFill>
                      <a:schemeClr val="accent2">
                        <a:lumMod val="40000"/>
                        <a:lumOff val="60000"/>
                      </a:schemeClr>
                    </a:solidFill>
                  </a:tcPr>
                </a:tc>
                <a:tc>
                  <a:txBody>
                    <a:bodyPr/>
                    <a:lstStyle/>
                    <a:p>
                      <a:pPr algn="ctr"/>
                      <a:r>
                        <a:rPr lang="tr-TR" sz="2400" b="1" dirty="0">
                          <a:effectLst/>
                        </a:rPr>
                        <a:t>20</a:t>
                      </a:r>
                    </a:p>
                  </a:txBody>
                  <a:tcPr marL="91439" marR="91439" anchor="ctr">
                    <a:solidFill>
                      <a:schemeClr val="accent2">
                        <a:lumMod val="40000"/>
                        <a:lumOff val="60000"/>
                      </a:schemeClr>
                    </a:solidFill>
                  </a:tcPr>
                </a:tc>
                <a:tc>
                  <a:txBody>
                    <a:bodyPr/>
                    <a:lstStyle/>
                    <a:p>
                      <a:pPr algn="ctr"/>
                      <a:r>
                        <a:rPr lang="tr-TR" sz="2400" b="1" dirty="0">
                          <a:effectLst/>
                        </a:rPr>
                        <a:t>1,4</a:t>
                      </a:r>
                    </a:p>
                  </a:txBody>
                  <a:tcPr marL="91439" marR="91439" anchor="ctr">
                    <a:solidFill>
                      <a:schemeClr val="accent2">
                        <a:lumMod val="40000"/>
                        <a:lumOff val="60000"/>
                      </a:schemeClr>
                    </a:solidFill>
                  </a:tcPr>
                </a:tc>
                <a:tc>
                  <a:txBody>
                    <a:bodyPr/>
                    <a:lstStyle/>
                    <a:p>
                      <a:pPr algn="ctr"/>
                      <a:r>
                        <a:rPr lang="tr-TR" sz="2400" b="1" dirty="0">
                          <a:effectLst/>
                        </a:rPr>
                        <a:t>28</a:t>
                      </a:r>
                    </a:p>
                  </a:txBody>
                  <a:tcPr marL="91439" marR="91439" anchor="ctr">
                    <a:solidFill>
                      <a:schemeClr val="accent2">
                        <a:lumMod val="40000"/>
                        <a:lumOff val="60000"/>
                      </a:schemeClr>
                    </a:solidFill>
                  </a:tcPr>
                </a:tc>
                <a:tc>
                  <a:txBody>
                    <a:bodyPr/>
                    <a:lstStyle/>
                    <a:p>
                      <a:pPr algn="ctr"/>
                      <a:r>
                        <a:rPr lang="tr-TR" sz="1900" b="1" dirty="0">
                          <a:effectLst/>
                        </a:rPr>
                        <a:t>BİYOLOJİ</a:t>
                      </a:r>
                    </a:p>
                  </a:txBody>
                  <a:tcPr marL="91439" marR="91439" anchor="ctr">
                    <a:solidFill>
                      <a:schemeClr val="accent4">
                        <a:lumMod val="40000"/>
                        <a:lumOff val="60000"/>
                      </a:schemeClr>
                    </a:solidFill>
                  </a:tcPr>
                </a:tc>
                <a:tc>
                  <a:txBody>
                    <a:bodyPr/>
                    <a:lstStyle/>
                    <a:p>
                      <a:pPr algn="ctr"/>
                      <a:r>
                        <a:rPr lang="tr-TR" sz="2400" b="1" dirty="0">
                          <a:effectLst/>
                        </a:rPr>
                        <a:t>13</a:t>
                      </a:r>
                    </a:p>
                  </a:txBody>
                  <a:tcPr marL="91439" marR="91439" anchor="ctr">
                    <a:solidFill>
                      <a:schemeClr val="accent4">
                        <a:lumMod val="40000"/>
                        <a:lumOff val="60000"/>
                      </a:schemeClr>
                    </a:solidFill>
                  </a:tcPr>
                </a:tc>
                <a:tc>
                  <a:txBody>
                    <a:bodyPr/>
                    <a:lstStyle/>
                    <a:p>
                      <a:pPr algn="ctr"/>
                      <a:r>
                        <a:rPr lang="tr-TR" sz="2400" b="1" dirty="0">
                          <a:effectLst/>
                        </a:rPr>
                        <a:t>3,0769</a:t>
                      </a:r>
                    </a:p>
                  </a:txBody>
                  <a:tcPr marL="91439" marR="91439" anchor="ctr">
                    <a:solidFill>
                      <a:schemeClr val="accent4">
                        <a:lumMod val="40000"/>
                        <a:lumOff val="60000"/>
                      </a:schemeClr>
                    </a:solidFill>
                  </a:tcPr>
                </a:tc>
                <a:tc>
                  <a:txBody>
                    <a:bodyPr/>
                    <a:lstStyle/>
                    <a:p>
                      <a:pPr algn="ctr"/>
                      <a:r>
                        <a:rPr lang="tr-TR" sz="2400" b="1" dirty="0">
                          <a:effectLst/>
                        </a:rPr>
                        <a:t>40</a:t>
                      </a:r>
                    </a:p>
                  </a:txBody>
                  <a:tcPr marL="91439" marR="91439" anchor="ctr">
                    <a:solidFill>
                      <a:schemeClr val="accent4">
                        <a:lumMod val="40000"/>
                        <a:lumOff val="60000"/>
                      </a:schemeClr>
                    </a:solidFill>
                  </a:tcPr>
                </a:tc>
                <a:extLst>
                  <a:ext uri="{0D108BD9-81ED-4DB2-BD59-A6C34878D82A}">
                    <a16:rowId xmlns:a16="http://schemas.microsoft.com/office/drawing/2014/main" val="10006"/>
                  </a:ext>
                </a:extLst>
              </a:tr>
              <a:tr h="1493427">
                <a:tc gridSpan="3">
                  <a:txBody>
                    <a:bodyPr/>
                    <a:lstStyle/>
                    <a:p>
                      <a:pPr algn="ctr"/>
                      <a:r>
                        <a:rPr lang="tr-TR" sz="1900" b="1" dirty="0">
                          <a:effectLst/>
                        </a:rPr>
                        <a:t>TYT NETLERİNİN KATKISI OLAN TOPLAM</a:t>
                      </a:r>
                      <a:r>
                        <a:rPr lang="tr-TR" sz="1900" b="1" baseline="0" dirty="0">
                          <a:effectLst/>
                        </a:rPr>
                        <a:t> </a:t>
                      </a:r>
                      <a:r>
                        <a:rPr lang="tr-TR" sz="1900" b="1" dirty="0">
                          <a:effectLst/>
                        </a:rPr>
                        <a:t>HAM PUAN:</a:t>
                      </a:r>
                    </a:p>
                  </a:txBody>
                  <a:tcPr marL="91439" marR="91439" anchor="ctr">
                    <a:solidFill>
                      <a:schemeClr val="accent2">
                        <a:lumMod val="40000"/>
                        <a:lumOff val="60000"/>
                      </a:schemeClr>
                    </a:solidFill>
                  </a:tcPr>
                </a:tc>
                <a:tc hMerge="1">
                  <a:txBody>
                    <a:bodyPr/>
                    <a:lstStyle/>
                    <a:p>
                      <a:endParaRPr lang="tr-TR" dirty="0"/>
                    </a:p>
                  </a:txBody>
                  <a:tcPr/>
                </a:tc>
                <a:tc hMerge="1">
                  <a:txBody>
                    <a:bodyPr/>
                    <a:lstStyle/>
                    <a:p>
                      <a:endParaRPr lang="tr-TR" dirty="0"/>
                    </a:p>
                  </a:txBody>
                  <a:tcPr/>
                </a:tc>
                <a:tc>
                  <a:txBody>
                    <a:bodyPr/>
                    <a:lstStyle/>
                    <a:p>
                      <a:pPr algn="ctr"/>
                      <a:r>
                        <a:rPr lang="tr-TR" sz="6000" b="1" dirty="0">
                          <a:solidFill>
                            <a:srgbClr val="FF0000"/>
                          </a:solidFill>
                          <a:effectLst/>
                        </a:rPr>
                        <a:t>160</a:t>
                      </a:r>
                    </a:p>
                  </a:txBody>
                  <a:tcPr marL="91439" marR="91439" anchor="ctr">
                    <a:solidFill>
                      <a:schemeClr val="accent2">
                        <a:lumMod val="40000"/>
                        <a:lumOff val="60000"/>
                      </a:schemeClr>
                    </a:solidFill>
                  </a:tcPr>
                </a:tc>
                <a:tc gridSpan="3">
                  <a:txBody>
                    <a:bodyPr/>
                    <a:lstStyle/>
                    <a:p>
                      <a:pPr algn="ctr"/>
                      <a:r>
                        <a:rPr lang="tr-TR" sz="1900" b="1" dirty="0">
                          <a:effectLst/>
                        </a:rPr>
                        <a:t>AYT NETLERİNİN KATKISI OLAN TOPLAM</a:t>
                      </a:r>
                      <a:r>
                        <a:rPr lang="tr-TR" sz="1900" b="1" baseline="0" dirty="0">
                          <a:effectLst/>
                        </a:rPr>
                        <a:t> </a:t>
                      </a:r>
                      <a:r>
                        <a:rPr lang="tr-TR" sz="1900" b="1" dirty="0">
                          <a:effectLst/>
                        </a:rPr>
                        <a:t>HAM PUAN:</a:t>
                      </a:r>
                    </a:p>
                  </a:txBody>
                  <a:tcPr marL="91439" marR="91439" anchor="ctr">
                    <a:solidFill>
                      <a:schemeClr val="accent4">
                        <a:lumMod val="40000"/>
                        <a:lumOff val="60000"/>
                      </a:schemeClr>
                    </a:solidFill>
                  </a:tcPr>
                </a:tc>
                <a:tc hMerge="1">
                  <a:txBody>
                    <a:bodyPr/>
                    <a:lstStyle/>
                    <a:p>
                      <a:endParaRPr lang="tr-TR" dirty="0"/>
                    </a:p>
                  </a:txBody>
                  <a:tcPr/>
                </a:tc>
                <a:tc hMerge="1">
                  <a:txBody>
                    <a:bodyPr/>
                    <a:lstStyle/>
                    <a:p>
                      <a:endParaRPr lang="tr-TR" dirty="0"/>
                    </a:p>
                  </a:txBody>
                  <a:tcPr/>
                </a:tc>
                <a:tc>
                  <a:txBody>
                    <a:bodyPr/>
                    <a:lstStyle/>
                    <a:p>
                      <a:pPr algn="ctr"/>
                      <a:r>
                        <a:rPr lang="tr-TR" sz="6000" b="1" dirty="0">
                          <a:solidFill>
                            <a:srgbClr val="FF0000"/>
                          </a:solidFill>
                          <a:effectLst/>
                        </a:rPr>
                        <a:t>240</a:t>
                      </a:r>
                      <a:endParaRPr lang="tr-TR" sz="2000" b="1" dirty="0">
                        <a:solidFill>
                          <a:srgbClr val="FF0000"/>
                        </a:solidFill>
                        <a:effectLst/>
                      </a:endParaRPr>
                    </a:p>
                  </a:txBody>
                  <a:tcPr marL="91439" marR="91439" anchor="ctr">
                    <a:solidFill>
                      <a:schemeClr val="accent4">
                        <a:lumMod val="40000"/>
                        <a:lumOff val="60000"/>
                      </a:schemeClr>
                    </a:solidFill>
                  </a:tcPr>
                </a:tc>
                <a:extLst>
                  <a:ext uri="{0D108BD9-81ED-4DB2-BD59-A6C34878D82A}">
                    <a16:rowId xmlns:a16="http://schemas.microsoft.com/office/drawing/2014/main" val="10007"/>
                  </a:ext>
                </a:extLst>
              </a:tr>
              <a:tr h="932061">
                <a:tc gridSpan="8">
                  <a:txBody>
                    <a:bodyPr/>
                    <a:lstStyle/>
                    <a:p>
                      <a:pPr algn="ctr"/>
                      <a:r>
                        <a:rPr lang="tr-TR" sz="2400" b="1" u="sng" dirty="0">
                          <a:solidFill>
                            <a:srgbClr val="FF0000"/>
                          </a:solidFill>
                          <a:effectLst>
                            <a:outerShdw blurRad="38100" dist="38100" dir="2700000" algn="tl">
                              <a:srgbClr val="000000">
                                <a:alpha val="43137"/>
                              </a:srgbClr>
                            </a:outerShdw>
                          </a:effectLst>
                        </a:rPr>
                        <a:t>NOT:</a:t>
                      </a:r>
                      <a:r>
                        <a:rPr lang="tr-TR" sz="2400" b="1" dirty="0"/>
                        <a:t> YKS’de her bir netin değeri o yılın</a:t>
                      </a:r>
                      <a:r>
                        <a:rPr lang="tr-TR" sz="2400" b="1" baseline="0" dirty="0"/>
                        <a:t> sınavındaki test başarı durumuna göre oluşan ‘</a:t>
                      </a:r>
                      <a:r>
                        <a:rPr lang="tr-TR" sz="2400" b="1" baseline="0" dirty="0">
                          <a:solidFill>
                            <a:srgbClr val="FF0000"/>
                          </a:solidFill>
                        </a:rPr>
                        <a:t>’STANDART SAPMA</a:t>
                      </a:r>
                      <a:r>
                        <a:rPr lang="tr-TR" sz="2400" b="1" baseline="0" dirty="0"/>
                        <a:t>’’ ile değişkenlik arz edebilir.</a:t>
                      </a:r>
                      <a:endParaRPr lang="tr-TR" sz="2400" b="1" dirty="0"/>
                    </a:p>
                  </a:txBody>
                  <a:tcPr marL="91439" marR="91439">
                    <a:solidFill>
                      <a:schemeClr val="accent4">
                        <a:lumMod val="20000"/>
                        <a:lumOff val="8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95017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483508491"/>
              </p:ext>
            </p:extLst>
          </p:nvPr>
        </p:nvGraphicFramePr>
        <p:xfrm>
          <a:off x="482137" y="262597"/>
          <a:ext cx="11986952" cy="6668590"/>
        </p:xfrm>
        <a:graphic>
          <a:graphicData uri="http://schemas.openxmlformats.org/drawingml/2006/table">
            <a:tbl>
              <a:tblPr firstRow="1" bandRow="1">
                <a:tableStyleId>{8A107856-5554-42FB-B03E-39F5DBC370BA}</a:tableStyleId>
              </a:tblPr>
              <a:tblGrid>
                <a:gridCol w="1498369">
                  <a:extLst>
                    <a:ext uri="{9D8B030D-6E8A-4147-A177-3AD203B41FA5}">
                      <a16:colId xmlns:a16="http://schemas.microsoft.com/office/drawing/2014/main" val="20000"/>
                    </a:ext>
                  </a:extLst>
                </a:gridCol>
                <a:gridCol w="1498369">
                  <a:extLst>
                    <a:ext uri="{9D8B030D-6E8A-4147-A177-3AD203B41FA5}">
                      <a16:colId xmlns:a16="http://schemas.microsoft.com/office/drawing/2014/main" val="20001"/>
                    </a:ext>
                  </a:extLst>
                </a:gridCol>
                <a:gridCol w="1498369">
                  <a:extLst>
                    <a:ext uri="{9D8B030D-6E8A-4147-A177-3AD203B41FA5}">
                      <a16:colId xmlns:a16="http://schemas.microsoft.com/office/drawing/2014/main" val="20002"/>
                    </a:ext>
                  </a:extLst>
                </a:gridCol>
                <a:gridCol w="1498369">
                  <a:extLst>
                    <a:ext uri="{9D8B030D-6E8A-4147-A177-3AD203B41FA5}">
                      <a16:colId xmlns:a16="http://schemas.microsoft.com/office/drawing/2014/main" val="20003"/>
                    </a:ext>
                  </a:extLst>
                </a:gridCol>
                <a:gridCol w="1739640">
                  <a:extLst>
                    <a:ext uri="{9D8B030D-6E8A-4147-A177-3AD203B41FA5}">
                      <a16:colId xmlns:a16="http://schemas.microsoft.com/office/drawing/2014/main" val="20004"/>
                    </a:ext>
                  </a:extLst>
                </a:gridCol>
                <a:gridCol w="1412595">
                  <a:extLst>
                    <a:ext uri="{9D8B030D-6E8A-4147-A177-3AD203B41FA5}">
                      <a16:colId xmlns:a16="http://schemas.microsoft.com/office/drawing/2014/main" val="20005"/>
                    </a:ext>
                  </a:extLst>
                </a:gridCol>
                <a:gridCol w="1342872">
                  <a:extLst>
                    <a:ext uri="{9D8B030D-6E8A-4147-A177-3AD203B41FA5}">
                      <a16:colId xmlns:a16="http://schemas.microsoft.com/office/drawing/2014/main" val="20006"/>
                    </a:ext>
                  </a:extLst>
                </a:gridCol>
                <a:gridCol w="1498369">
                  <a:extLst>
                    <a:ext uri="{9D8B030D-6E8A-4147-A177-3AD203B41FA5}">
                      <a16:colId xmlns:a16="http://schemas.microsoft.com/office/drawing/2014/main" val="20007"/>
                    </a:ext>
                  </a:extLst>
                </a:gridCol>
              </a:tblGrid>
              <a:tr h="786213">
                <a:tc gridSpan="8">
                  <a:txBody>
                    <a:bodyPr/>
                    <a:lstStyle/>
                    <a:p>
                      <a:pPr algn="ctr"/>
                      <a:r>
                        <a:rPr lang="tr-TR" sz="2800" dirty="0">
                          <a:effectLst/>
                        </a:rPr>
                        <a:t>2022 AYT </a:t>
                      </a:r>
                      <a:r>
                        <a:rPr lang="tr-TR" sz="3600" u="sng" dirty="0">
                          <a:solidFill>
                            <a:srgbClr val="FF0000"/>
                          </a:solidFill>
                          <a:effectLst>
                            <a:outerShdw blurRad="38100" dist="38100" dir="2700000" algn="tl">
                              <a:srgbClr val="000000">
                                <a:alpha val="43137"/>
                              </a:srgbClr>
                            </a:outerShdw>
                          </a:effectLst>
                        </a:rPr>
                        <a:t>EŞİT AĞIRLIK </a:t>
                      </a:r>
                      <a:r>
                        <a:rPr lang="tr-TR" sz="2400" dirty="0">
                          <a:effectLst/>
                        </a:rPr>
                        <a:t>PUAN HESAPLAMASINDA NETLERİN YAKLAŞIK DEĞERİ</a:t>
                      </a:r>
                    </a:p>
                  </a:txBody>
                  <a:tcPr marL="91439" marR="91439">
                    <a:solidFill>
                      <a:schemeClr val="accent4">
                        <a:lumMod val="20000"/>
                        <a:lumOff val="8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0"/>
                  </a:ext>
                </a:extLst>
              </a:tr>
              <a:tr h="497129">
                <a:tc gridSpan="4">
                  <a:txBody>
                    <a:bodyPr/>
                    <a:lstStyle/>
                    <a:p>
                      <a:pPr algn="ctr"/>
                      <a:r>
                        <a:rPr lang="tr-TR" sz="2800" b="1" dirty="0">
                          <a:effectLst>
                            <a:outerShdw blurRad="38100" dist="38100" dir="2700000" algn="tl">
                              <a:srgbClr val="000000">
                                <a:alpha val="43137"/>
                              </a:srgbClr>
                            </a:outerShdw>
                          </a:effectLst>
                        </a:rPr>
                        <a:t>TYT NET KATKISI</a:t>
                      </a:r>
                    </a:p>
                  </a:txBody>
                  <a:tcPr marL="91439" marR="91439">
                    <a:solidFill>
                      <a:schemeClr val="accent2">
                        <a:lumMod val="40000"/>
                        <a:lumOff val="6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4">
                  <a:txBody>
                    <a:bodyPr/>
                    <a:lstStyle/>
                    <a:p>
                      <a:pPr marL="0" marR="0" indent="0" algn="ctr" defTabSz="959846" rtl="0" eaLnBrk="1" fontAlgn="auto" latinLnBrk="0" hangingPunct="1">
                        <a:lnSpc>
                          <a:spcPct val="100000"/>
                        </a:lnSpc>
                        <a:spcBef>
                          <a:spcPts val="0"/>
                        </a:spcBef>
                        <a:spcAft>
                          <a:spcPts val="0"/>
                        </a:spcAft>
                        <a:buClrTx/>
                        <a:buSzTx/>
                        <a:buFontTx/>
                        <a:buNone/>
                        <a:tabLst/>
                        <a:defRPr/>
                      </a:pPr>
                      <a:r>
                        <a:rPr lang="tr-TR" sz="2800" b="1" dirty="0">
                          <a:effectLst>
                            <a:outerShdw blurRad="38100" dist="38100" dir="2700000" algn="tl">
                              <a:srgbClr val="000000">
                                <a:alpha val="43137"/>
                              </a:srgbClr>
                            </a:outerShdw>
                          </a:effectLst>
                        </a:rPr>
                        <a:t>AYT NET KATKISI</a:t>
                      </a:r>
                    </a:p>
                  </a:txBody>
                  <a:tcPr marL="91439" marR="91439">
                    <a:solidFill>
                      <a:schemeClr val="accent4">
                        <a:lumMod val="40000"/>
                        <a:lumOff val="6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1"/>
                  </a:ext>
                </a:extLst>
              </a:tr>
              <a:tr h="643343">
                <a:tc>
                  <a:txBody>
                    <a:bodyPr/>
                    <a:lstStyle/>
                    <a:p>
                      <a:endParaRPr lang="tr-TR" sz="1900" dirty="0">
                        <a:effectLst/>
                      </a:endParaRPr>
                    </a:p>
                  </a:txBody>
                  <a:tcPr marL="91439" marR="91439">
                    <a:solidFill>
                      <a:schemeClr val="accent2">
                        <a:lumMod val="40000"/>
                        <a:lumOff val="60000"/>
                      </a:schemeClr>
                    </a:solidFill>
                  </a:tcPr>
                </a:tc>
                <a:tc>
                  <a:txBody>
                    <a:bodyPr/>
                    <a:lstStyle/>
                    <a:p>
                      <a:pPr algn="ctr"/>
                      <a:r>
                        <a:rPr lang="tr-TR" sz="1900" b="1" dirty="0">
                          <a:effectLst/>
                        </a:rPr>
                        <a:t>SORU SAYISI</a:t>
                      </a:r>
                    </a:p>
                  </a:txBody>
                  <a:tcPr marL="91439" marR="91439" anchor="ctr">
                    <a:solidFill>
                      <a:schemeClr val="accent2">
                        <a:lumMod val="40000"/>
                        <a:lumOff val="60000"/>
                      </a:schemeClr>
                    </a:solidFill>
                  </a:tcPr>
                </a:tc>
                <a:tc>
                  <a:txBody>
                    <a:bodyPr/>
                    <a:lstStyle/>
                    <a:p>
                      <a:pPr algn="ctr"/>
                      <a:r>
                        <a:rPr lang="tr-TR" sz="1900" b="1" dirty="0">
                          <a:effectLst/>
                        </a:rPr>
                        <a:t>1 NET </a:t>
                      </a:r>
                    </a:p>
                    <a:p>
                      <a:pPr algn="ctr"/>
                      <a:r>
                        <a:rPr lang="tr-TR" sz="1900" b="1" dirty="0">
                          <a:effectLst/>
                        </a:rPr>
                        <a:t>DEĞERİ</a:t>
                      </a:r>
                    </a:p>
                  </a:txBody>
                  <a:tcPr marL="91439" marR="91439" anchor="ctr">
                    <a:solidFill>
                      <a:schemeClr val="accent2">
                        <a:lumMod val="40000"/>
                        <a:lumOff val="60000"/>
                      </a:schemeClr>
                    </a:solidFill>
                  </a:tcPr>
                </a:tc>
                <a:tc>
                  <a:txBody>
                    <a:bodyPr/>
                    <a:lstStyle/>
                    <a:p>
                      <a:pPr algn="ctr"/>
                      <a:r>
                        <a:rPr lang="tr-TR" sz="1900" b="1" dirty="0">
                          <a:effectLst/>
                        </a:rPr>
                        <a:t>TOPLAM PUAN</a:t>
                      </a:r>
                    </a:p>
                  </a:txBody>
                  <a:tcPr marL="91439" marR="91439" anchor="ctr">
                    <a:solidFill>
                      <a:schemeClr val="accent2">
                        <a:lumMod val="40000"/>
                        <a:lumOff val="60000"/>
                      </a:schemeClr>
                    </a:solidFill>
                  </a:tcPr>
                </a:tc>
                <a:tc>
                  <a:txBody>
                    <a:bodyPr/>
                    <a:lstStyle/>
                    <a:p>
                      <a:endParaRPr lang="tr-TR" sz="1900" dirty="0">
                        <a:effectLst/>
                      </a:endParaRPr>
                    </a:p>
                  </a:txBody>
                  <a:tcPr marL="91439" marR="91439">
                    <a:solidFill>
                      <a:schemeClr val="accent4">
                        <a:lumMod val="40000"/>
                        <a:lumOff val="60000"/>
                      </a:schemeClr>
                    </a:solidFill>
                  </a:tcPr>
                </a:tc>
                <a:tc>
                  <a:txBody>
                    <a:bodyPr/>
                    <a:lstStyle/>
                    <a:p>
                      <a:pPr algn="ctr"/>
                      <a:r>
                        <a:rPr lang="tr-TR" sz="1900" b="1" dirty="0">
                          <a:effectLst/>
                        </a:rPr>
                        <a:t>SORU SAYISI</a:t>
                      </a:r>
                    </a:p>
                  </a:txBody>
                  <a:tcPr marL="91439" marR="91439" anchor="ctr">
                    <a:solidFill>
                      <a:schemeClr val="accent4">
                        <a:lumMod val="40000"/>
                        <a:lumOff val="60000"/>
                      </a:schemeClr>
                    </a:solidFill>
                  </a:tcPr>
                </a:tc>
                <a:tc>
                  <a:txBody>
                    <a:bodyPr/>
                    <a:lstStyle/>
                    <a:p>
                      <a:pPr algn="ctr"/>
                      <a:r>
                        <a:rPr lang="tr-TR" sz="1900" b="1" dirty="0">
                          <a:effectLst/>
                        </a:rPr>
                        <a:t>1 NET </a:t>
                      </a:r>
                    </a:p>
                    <a:p>
                      <a:pPr algn="ctr"/>
                      <a:r>
                        <a:rPr lang="tr-TR" sz="1900" b="1" dirty="0">
                          <a:effectLst/>
                        </a:rPr>
                        <a:t>DEĞERİ</a:t>
                      </a:r>
                    </a:p>
                  </a:txBody>
                  <a:tcPr marL="91439" marR="91439" anchor="ctr">
                    <a:solidFill>
                      <a:schemeClr val="accent4">
                        <a:lumMod val="40000"/>
                        <a:lumOff val="60000"/>
                      </a:schemeClr>
                    </a:solidFill>
                  </a:tcPr>
                </a:tc>
                <a:tc>
                  <a:txBody>
                    <a:bodyPr/>
                    <a:lstStyle/>
                    <a:p>
                      <a:pPr algn="ctr"/>
                      <a:r>
                        <a:rPr lang="tr-TR" sz="1900" b="1" dirty="0">
                          <a:effectLst/>
                        </a:rPr>
                        <a:t>TOPLAM PUAN</a:t>
                      </a:r>
                    </a:p>
                  </a:txBody>
                  <a:tcPr marL="91439" marR="91439" anchor="ctr">
                    <a:solidFill>
                      <a:schemeClr val="accent4">
                        <a:lumMod val="40000"/>
                        <a:lumOff val="60000"/>
                      </a:schemeClr>
                    </a:solidFill>
                  </a:tcPr>
                </a:tc>
                <a:extLst>
                  <a:ext uri="{0D108BD9-81ED-4DB2-BD59-A6C34878D82A}">
                    <a16:rowId xmlns:a16="http://schemas.microsoft.com/office/drawing/2014/main" val="10002"/>
                  </a:ext>
                </a:extLst>
              </a:tr>
              <a:tr h="535973">
                <a:tc>
                  <a:txBody>
                    <a:bodyPr/>
                    <a:lstStyle/>
                    <a:p>
                      <a:pPr algn="ctr"/>
                      <a:r>
                        <a:rPr lang="tr-TR" sz="1900" b="1" dirty="0">
                          <a:effectLst/>
                        </a:rPr>
                        <a:t>TÜRKÇE</a:t>
                      </a:r>
                    </a:p>
                  </a:txBody>
                  <a:tcPr marL="91439" marR="91439" anchor="ctr">
                    <a:solidFill>
                      <a:schemeClr val="accent2">
                        <a:lumMod val="40000"/>
                        <a:lumOff val="60000"/>
                      </a:schemeClr>
                    </a:solidFill>
                  </a:tcPr>
                </a:tc>
                <a:tc>
                  <a:txBody>
                    <a:bodyPr/>
                    <a:lstStyle/>
                    <a:p>
                      <a:pPr algn="ctr"/>
                      <a:r>
                        <a:rPr lang="tr-TR" sz="2400" b="1" dirty="0">
                          <a:effectLst/>
                        </a:rPr>
                        <a:t>40</a:t>
                      </a:r>
                    </a:p>
                  </a:txBody>
                  <a:tcPr marL="91439" marR="91439" anchor="ctr">
                    <a:solidFill>
                      <a:schemeClr val="accent2">
                        <a:lumMod val="40000"/>
                        <a:lumOff val="60000"/>
                      </a:schemeClr>
                    </a:solidFill>
                  </a:tcPr>
                </a:tc>
                <a:tc>
                  <a:txBody>
                    <a:bodyPr/>
                    <a:lstStyle/>
                    <a:p>
                      <a:pPr algn="ctr"/>
                      <a:r>
                        <a:rPr lang="tr-TR" sz="2400" b="1" dirty="0">
                          <a:effectLst/>
                        </a:rPr>
                        <a:t>1,3</a:t>
                      </a:r>
                    </a:p>
                  </a:txBody>
                  <a:tcPr marL="91439" marR="91439" anchor="ctr">
                    <a:solidFill>
                      <a:schemeClr val="accent2">
                        <a:lumMod val="40000"/>
                        <a:lumOff val="60000"/>
                      </a:schemeClr>
                    </a:solidFill>
                  </a:tcPr>
                </a:tc>
                <a:tc>
                  <a:txBody>
                    <a:bodyPr/>
                    <a:lstStyle/>
                    <a:p>
                      <a:pPr algn="ctr"/>
                      <a:r>
                        <a:rPr lang="tr-TR" sz="2400" b="1" dirty="0">
                          <a:effectLst/>
                        </a:rPr>
                        <a:t>52</a:t>
                      </a:r>
                    </a:p>
                  </a:txBody>
                  <a:tcPr marL="91439" marR="91439" anchor="ctr">
                    <a:solidFill>
                      <a:schemeClr val="accent2">
                        <a:lumMod val="40000"/>
                        <a:lumOff val="60000"/>
                      </a:schemeClr>
                    </a:solidFill>
                  </a:tcPr>
                </a:tc>
                <a:tc>
                  <a:txBody>
                    <a:bodyPr/>
                    <a:lstStyle/>
                    <a:p>
                      <a:pPr algn="ctr"/>
                      <a:r>
                        <a:rPr lang="tr-TR" sz="1900" b="1" dirty="0">
                          <a:effectLst/>
                        </a:rPr>
                        <a:t>MATEMATİK</a:t>
                      </a:r>
                    </a:p>
                  </a:txBody>
                  <a:tcPr marL="91439" marR="91439" anchor="ctr">
                    <a:solidFill>
                      <a:schemeClr val="accent4">
                        <a:lumMod val="40000"/>
                        <a:lumOff val="60000"/>
                      </a:schemeClr>
                    </a:solidFill>
                  </a:tcPr>
                </a:tc>
                <a:tc>
                  <a:txBody>
                    <a:bodyPr/>
                    <a:lstStyle/>
                    <a:p>
                      <a:pPr algn="ctr"/>
                      <a:r>
                        <a:rPr lang="tr-TR" sz="2400" b="1" dirty="0">
                          <a:effectLst/>
                        </a:rPr>
                        <a:t>40</a:t>
                      </a:r>
                    </a:p>
                  </a:txBody>
                  <a:tcPr marL="91439" marR="91439" anchor="ctr">
                    <a:solidFill>
                      <a:schemeClr val="accent4">
                        <a:lumMod val="40000"/>
                        <a:lumOff val="60000"/>
                      </a:schemeClr>
                    </a:solidFill>
                  </a:tcPr>
                </a:tc>
                <a:tc>
                  <a:txBody>
                    <a:bodyPr/>
                    <a:lstStyle/>
                    <a:p>
                      <a:pPr algn="ctr"/>
                      <a:r>
                        <a:rPr lang="tr-TR" sz="2400" b="1" dirty="0">
                          <a:effectLst/>
                        </a:rPr>
                        <a:t>3</a:t>
                      </a:r>
                    </a:p>
                  </a:txBody>
                  <a:tcPr marL="91439" marR="91439" anchor="ctr">
                    <a:solidFill>
                      <a:schemeClr val="accent4">
                        <a:lumMod val="40000"/>
                        <a:lumOff val="60000"/>
                      </a:schemeClr>
                    </a:solidFill>
                  </a:tcPr>
                </a:tc>
                <a:tc>
                  <a:txBody>
                    <a:bodyPr/>
                    <a:lstStyle/>
                    <a:p>
                      <a:pPr algn="ctr"/>
                      <a:r>
                        <a:rPr lang="tr-TR" sz="2400" b="1" dirty="0">
                          <a:effectLst/>
                        </a:rPr>
                        <a:t>120</a:t>
                      </a:r>
                    </a:p>
                  </a:txBody>
                  <a:tcPr marL="91439" marR="91439" anchor="ctr">
                    <a:solidFill>
                      <a:schemeClr val="accent4">
                        <a:lumMod val="40000"/>
                        <a:lumOff val="60000"/>
                      </a:schemeClr>
                    </a:solidFill>
                  </a:tcPr>
                </a:tc>
                <a:extLst>
                  <a:ext uri="{0D108BD9-81ED-4DB2-BD59-A6C34878D82A}">
                    <a16:rowId xmlns:a16="http://schemas.microsoft.com/office/drawing/2014/main" val="10003"/>
                  </a:ext>
                </a:extLst>
              </a:tr>
              <a:tr h="535973">
                <a:tc>
                  <a:txBody>
                    <a:bodyPr/>
                    <a:lstStyle/>
                    <a:p>
                      <a:pPr algn="ctr"/>
                      <a:r>
                        <a:rPr lang="tr-TR" sz="1900" b="1" dirty="0">
                          <a:effectLst/>
                        </a:rPr>
                        <a:t>MATEMATİK</a:t>
                      </a:r>
                    </a:p>
                  </a:txBody>
                  <a:tcPr marL="91439" marR="91439" anchor="ctr">
                    <a:solidFill>
                      <a:schemeClr val="accent2">
                        <a:lumMod val="40000"/>
                        <a:lumOff val="60000"/>
                      </a:schemeClr>
                    </a:solidFill>
                  </a:tcPr>
                </a:tc>
                <a:tc>
                  <a:txBody>
                    <a:bodyPr/>
                    <a:lstStyle/>
                    <a:p>
                      <a:pPr algn="ctr"/>
                      <a:r>
                        <a:rPr lang="tr-TR" sz="2400" b="1" dirty="0">
                          <a:effectLst/>
                        </a:rPr>
                        <a:t>40</a:t>
                      </a:r>
                    </a:p>
                  </a:txBody>
                  <a:tcPr marL="91439" marR="91439" anchor="ctr">
                    <a:solidFill>
                      <a:schemeClr val="accent2">
                        <a:lumMod val="40000"/>
                        <a:lumOff val="60000"/>
                      </a:schemeClr>
                    </a:solidFill>
                  </a:tcPr>
                </a:tc>
                <a:tc>
                  <a:txBody>
                    <a:bodyPr/>
                    <a:lstStyle/>
                    <a:p>
                      <a:pPr algn="ctr"/>
                      <a:r>
                        <a:rPr lang="tr-TR" sz="2400" b="1" dirty="0">
                          <a:effectLst/>
                        </a:rPr>
                        <a:t>1,3</a:t>
                      </a:r>
                    </a:p>
                  </a:txBody>
                  <a:tcPr marL="91439" marR="91439" anchor="ctr">
                    <a:solidFill>
                      <a:schemeClr val="accent2">
                        <a:lumMod val="40000"/>
                        <a:lumOff val="60000"/>
                      </a:schemeClr>
                    </a:solidFill>
                  </a:tcPr>
                </a:tc>
                <a:tc>
                  <a:txBody>
                    <a:bodyPr/>
                    <a:lstStyle/>
                    <a:p>
                      <a:pPr algn="ctr"/>
                      <a:r>
                        <a:rPr lang="tr-TR" sz="2400" b="1" dirty="0">
                          <a:effectLst/>
                        </a:rPr>
                        <a:t>52</a:t>
                      </a:r>
                    </a:p>
                  </a:txBody>
                  <a:tcPr marL="91439" marR="91439" anchor="ctr">
                    <a:solidFill>
                      <a:schemeClr val="accent2">
                        <a:lumMod val="40000"/>
                        <a:lumOff val="60000"/>
                      </a:schemeClr>
                    </a:solidFill>
                  </a:tcPr>
                </a:tc>
                <a:tc>
                  <a:txBody>
                    <a:bodyPr/>
                    <a:lstStyle/>
                    <a:p>
                      <a:pPr algn="ctr"/>
                      <a:r>
                        <a:rPr lang="tr-TR" sz="1900" b="1" dirty="0">
                          <a:effectLst/>
                        </a:rPr>
                        <a:t>EDEBİYAT</a:t>
                      </a:r>
                    </a:p>
                  </a:txBody>
                  <a:tcPr marL="91439" marR="91439" anchor="ctr">
                    <a:solidFill>
                      <a:schemeClr val="accent4">
                        <a:lumMod val="40000"/>
                        <a:lumOff val="60000"/>
                      </a:schemeClr>
                    </a:solidFill>
                  </a:tcPr>
                </a:tc>
                <a:tc>
                  <a:txBody>
                    <a:bodyPr/>
                    <a:lstStyle/>
                    <a:p>
                      <a:pPr algn="ctr"/>
                      <a:r>
                        <a:rPr lang="tr-TR" sz="2400" b="1" dirty="0">
                          <a:effectLst/>
                        </a:rPr>
                        <a:t>24</a:t>
                      </a:r>
                    </a:p>
                  </a:txBody>
                  <a:tcPr marL="91439" marR="91439" anchor="ctr">
                    <a:solidFill>
                      <a:schemeClr val="accent4">
                        <a:lumMod val="40000"/>
                        <a:lumOff val="60000"/>
                      </a:schemeClr>
                    </a:solidFill>
                  </a:tcPr>
                </a:tc>
                <a:tc>
                  <a:txBody>
                    <a:bodyPr/>
                    <a:lstStyle/>
                    <a:p>
                      <a:pPr algn="ctr"/>
                      <a:r>
                        <a:rPr lang="tr-TR" sz="2400" b="1" dirty="0">
                          <a:effectLst/>
                        </a:rPr>
                        <a:t>3</a:t>
                      </a:r>
                    </a:p>
                  </a:txBody>
                  <a:tcPr marL="91439" marR="91439" anchor="ctr">
                    <a:solidFill>
                      <a:schemeClr val="accent4">
                        <a:lumMod val="40000"/>
                        <a:lumOff val="60000"/>
                      </a:schemeClr>
                    </a:solidFill>
                  </a:tcPr>
                </a:tc>
                <a:tc>
                  <a:txBody>
                    <a:bodyPr/>
                    <a:lstStyle/>
                    <a:p>
                      <a:pPr algn="ctr"/>
                      <a:r>
                        <a:rPr lang="tr-TR" sz="2400" b="1" dirty="0">
                          <a:effectLst/>
                        </a:rPr>
                        <a:t>72</a:t>
                      </a:r>
                    </a:p>
                  </a:txBody>
                  <a:tcPr marL="91439" marR="91439" anchor="ctr">
                    <a:solidFill>
                      <a:schemeClr val="accent4">
                        <a:lumMod val="40000"/>
                        <a:lumOff val="60000"/>
                      </a:schemeClr>
                    </a:solidFill>
                  </a:tcPr>
                </a:tc>
                <a:extLst>
                  <a:ext uri="{0D108BD9-81ED-4DB2-BD59-A6C34878D82A}">
                    <a16:rowId xmlns:a16="http://schemas.microsoft.com/office/drawing/2014/main" val="10004"/>
                  </a:ext>
                </a:extLst>
              </a:tr>
              <a:tr h="535973">
                <a:tc>
                  <a:txBody>
                    <a:bodyPr/>
                    <a:lstStyle/>
                    <a:p>
                      <a:pPr algn="ctr"/>
                      <a:r>
                        <a:rPr lang="tr-TR" sz="1900" b="1" dirty="0">
                          <a:effectLst/>
                        </a:rPr>
                        <a:t>SOSYAL BİL.</a:t>
                      </a:r>
                    </a:p>
                  </a:txBody>
                  <a:tcPr marL="91439" marR="91439" anchor="ctr">
                    <a:solidFill>
                      <a:schemeClr val="accent2">
                        <a:lumMod val="40000"/>
                        <a:lumOff val="60000"/>
                      </a:schemeClr>
                    </a:solidFill>
                  </a:tcPr>
                </a:tc>
                <a:tc>
                  <a:txBody>
                    <a:bodyPr/>
                    <a:lstStyle/>
                    <a:p>
                      <a:pPr algn="ctr"/>
                      <a:r>
                        <a:rPr lang="tr-TR" sz="2400" b="1" dirty="0">
                          <a:effectLst/>
                        </a:rPr>
                        <a:t>20</a:t>
                      </a:r>
                    </a:p>
                  </a:txBody>
                  <a:tcPr marL="91439" marR="91439" anchor="ctr">
                    <a:solidFill>
                      <a:schemeClr val="accent2">
                        <a:lumMod val="40000"/>
                        <a:lumOff val="60000"/>
                      </a:schemeClr>
                    </a:solidFill>
                  </a:tcPr>
                </a:tc>
                <a:tc>
                  <a:txBody>
                    <a:bodyPr/>
                    <a:lstStyle/>
                    <a:p>
                      <a:pPr algn="ctr"/>
                      <a:r>
                        <a:rPr lang="tr-TR" sz="2400" b="1" dirty="0">
                          <a:effectLst/>
                        </a:rPr>
                        <a:t>1,4</a:t>
                      </a:r>
                    </a:p>
                  </a:txBody>
                  <a:tcPr marL="91439" marR="91439" anchor="ctr">
                    <a:solidFill>
                      <a:schemeClr val="accent2">
                        <a:lumMod val="40000"/>
                        <a:lumOff val="60000"/>
                      </a:schemeClr>
                    </a:solidFill>
                  </a:tcPr>
                </a:tc>
                <a:tc>
                  <a:txBody>
                    <a:bodyPr/>
                    <a:lstStyle/>
                    <a:p>
                      <a:pPr algn="ctr"/>
                      <a:r>
                        <a:rPr lang="tr-TR" sz="2400" b="1" dirty="0">
                          <a:effectLst/>
                        </a:rPr>
                        <a:t>28</a:t>
                      </a:r>
                    </a:p>
                  </a:txBody>
                  <a:tcPr marL="91439" marR="91439" anchor="ctr">
                    <a:solidFill>
                      <a:schemeClr val="accent2">
                        <a:lumMod val="40000"/>
                        <a:lumOff val="60000"/>
                      </a:schemeClr>
                    </a:solidFill>
                  </a:tcPr>
                </a:tc>
                <a:tc>
                  <a:txBody>
                    <a:bodyPr/>
                    <a:lstStyle/>
                    <a:p>
                      <a:pPr algn="ctr"/>
                      <a:r>
                        <a:rPr lang="tr-TR" sz="1900" b="1" dirty="0">
                          <a:effectLst/>
                        </a:rPr>
                        <a:t>TARİH</a:t>
                      </a:r>
                      <a:r>
                        <a:rPr lang="tr-TR" sz="1900" b="1" baseline="0" dirty="0">
                          <a:effectLst/>
                        </a:rPr>
                        <a:t> - 1</a:t>
                      </a:r>
                      <a:endParaRPr lang="tr-TR" sz="1900" b="1" dirty="0">
                        <a:effectLst/>
                      </a:endParaRPr>
                    </a:p>
                  </a:txBody>
                  <a:tcPr marL="91439" marR="91439" anchor="ctr">
                    <a:solidFill>
                      <a:schemeClr val="accent4">
                        <a:lumMod val="40000"/>
                        <a:lumOff val="60000"/>
                      </a:schemeClr>
                    </a:solidFill>
                  </a:tcPr>
                </a:tc>
                <a:tc>
                  <a:txBody>
                    <a:bodyPr/>
                    <a:lstStyle/>
                    <a:p>
                      <a:pPr algn="ctr"/>
                      <a:r>
                        <a:rPr lang="tr-TR" sz="2400" b="1" dirty="0">
                          <a:effectLst/>
                        </a:rPr>
                        <a:t>10</a:t>
                      </a:r>
                    </a:p>
                  </a:txBody>
                  <a:tcPr marL="91439" marR="91439" anchor="ctr">
                    <a:solidFill>
                      <a:schemeClr val="accent4">
                        <a:lumMod val="40000"/>
                        <a:lumOff val="60000"/>
                      </a:schemeClr>
                    </a:solidFill>
                  </a:tcPr>
                </a:tc>
                <a:tc>
                  <a:txBody>
                    <a:bodyPr/>
                    <a:lstStyle/>
                    <a:p>
                      <a:pPr algn="ctr"/>
                      <a:r>
                        <a:rPr lang="tr-TR" sz="2400" b="1" dirty="0">
                          <a:effectLst/>
                        </a:rPr>
                        <a:t>2,8</a:t>
                      </a:r>
                    </a:p>
                  </a:txBody>
                  <a:tcPr marL="91439" marR="91439" anchor="ctr">
                    <a:solidFill>
                      <a:schemeClr val="accent4">
                        <a:lumMod val="40000"/>
                        <a:lumOff val="60000"/>
                      </a:schemeClr>
                    </a:solidFill>
                  </a:tcPr>
                </a:tc>
                <a:tc>
                  <a:txBody>
                    <a:bodyPr/>
                    <a:lstStyle/>
                    <a:p>
                      <a:pPr algn="ctr"/>
                      <a:r>
                        <a:rPr lang="tr-TR" sz="2400" b="1" dirty="0">
                          <a:effectLst/>
                        </a:rPr>
                        <a:t>28</a:t>
                      </a:r>
                    </a:p>
                  </a:txBody>
                  <a:tcPr marL="91439" marR="91439" anchor="ctr">
                    <a:solidFill>
                      <a:schemeClr val="accent4">
                        <a:lumMod val="40000"/>
                        <a:lumOff val="60000"/>
                      </a:schemeClr>
                    </a:solidFill>
                  </a:tcPr>
                </a:tc>
                <a:extLst>
                  <a:ext uri="{0D108BD9-81ED-4DB2-BD59-A6C34878D82A}">
                    <a16:rowId xmlns:a16="http://schemas.microsoft.com/office/drawing/2014/main" val="10005"/>
                  </a:ext>
                </a:extLst>
              </a:tr>
              <a:tr h="648315">
                <a:tc>
                  <a:txBody>
                    <a:bodyPr/>
                    <a:lstStyle/>
                    <a:p>
                      <a:pPr algn="ctr"/>
                      <a:r>
                        <a:rPr lang="tr-TR" sz="1900" b="1" dirty="0">
                          <a:effectLst/>
                        </a:rPr>
                        <a:t>FEN BİL.</a:t>
                      </a:r>
                    </a:p>
                  </a:txBody>
                  <a:tcPr marL="91439" marR="91439" anchor="ctr">
                    <a:solidFill>
                      <a:schemeClr val="accent2">
                        <a:lumMod val="40000"/>
                        <a:lumOff val="60000"/>
                      </a:schemeClr>
                    </a:solidFill>
                  </a:tcPr>
                </a:tc>
                <a:tc>
                  <a:txBody>
                    <a:bodyPr/>
                    <a:lstStyle/>
                    <a:p>
                      <a:pPr algn="ctr"/>
                      <a:r>
                        <a:rPr lang="tr-TR" sz="2400" b="1" dirty="0">
                          <a:effectLst/>
                        </a:rPr>
                        <a:t>20</a:t>
                      </a:r>
                    </a:p>
                  </a:txBody>
                  <a:tcPr marL="91439" marR="91439" anchor="ctr">
                    <a:solidFill>
                      <a:schemeClr val="accent2">
                        <a:lumMod val="40000"/>
                        <a:lumOff val="60000"/>
                      </a:schemeClr>
                    </a:solidFill>
                  </a:tcPr>
                </a:tc>
                <a:tc>
                  <a:txBody>
                    <a:bodyPr/>
                    <a:lstStyle/>
                    <a:p>
                      <a:pPr algn="ctr"/>
                      <a:r>
                        <a:rPr lang="tr-TR" sz="2400" b="1" dirty="0">
                          <a:effectLst/>
                        </a:rPr>
                        <a:t>1,4</a:t>
                      </a:r>
                    </a:p>
                  </a:txBody>
                  <a:tcPr marL="91439" marR="91439" anchor="ctr">
                    <a:solidFill>
                      <a:schemeClr val="accent2">
                        <a:lumMod val="40000"/>
                        <a:lumOff val="60000"/>
                      </a:schemeClr>
                    </a:solidFill>
                  </a:tcPr>
                </a:tc>
                <a:tc>
                  <a:txBody>
                    <a:bodyPr/>
                    <a:lstStyle/>
                    <a:p>
                      <a:pPr algn="ctr"/>
                      <a:r>
                        <a:rPr lang="tr-TR" sz="2400" b="1" dirty="0">
                          <a:effectLst/>
                        </a:rPr>
                        <a:t>28</a:t>
                      </a:r>
                    </a:p>
                  </a:txBody>
                  <a:tcPr marL="91439" marR="91439" anchor="ctr">
                    <a:solidFill>
                      <a:schemeClr val="accent2">
                        <a:lumMod val="40000"/>
                        <a:lumOff val="60000"/>
                      </a:schemeClr>
                    </a:solidFill>
                  </a:tcPr>
                </a:tc>
                <a:tc>
                  <a:txBody>
                    <a:bodyPr/>
                    <a:lstStyle/>
                    <a:p>
                      <a:pPr algn="ctr"/>
                      <a:r>
                        <a:rPr lang="tr-TR" sz="1900" b="1" dirty="0">
                          <a:effectLst/>
                        </a:rPr>
                        <a:t>COĞRAFYA - 1</a:t>
                      </a:r>
                    </a:p>
                  </a:txBody>
                  <a:tcPr marL="91439" marR="91439" anchor="ctr">
                    <a:solidFill>
                      <a:schemeClr val="accent4">
                        <a:lumMod val="40000"/>
                        <a:lumOff val="60000"/>
                      </a:schemeClr>
                    </a:solidFill>
                  </a:tcPr>
                </a:tc>
                <a:tc>
                  <a:txBody>
                    <a:bodyPr/>
                    <a:lstStyle/>
                    <a:p>
                      <a:pPr algn="ctr"/>
                      <a:r>
                        <a:rPr lang="tr-TR" sz="2400" b="1" dirty="0">
                          <a:effectLst/>
                        </a:rPr>
                        <a:t>6</a:t>
                      </a:r>
                    </a:p>
                  </a:txBody>
                  <a:tcPr marL="91439" marR="91439" anchor="ctr">
                    <a:solidFill>
                      <a:schemeClr val="accent4">
                        <a:lumMod val="40000"/>
                        <a:lumOff val="60000"/>
                      </a:schemeClr>
                    </a:solidFill>
                  </a:tcPr>
                </a:tc>
                <a:tc>
                  <a:txBody>
                    <a:bodyPr/>
                    <a:lstStyle/>
                    <a:p>
                      <a:pPr algn="ctr"/>
                      <a:r>
                        <a:rPr lang="tr-TR" sz="2400" b="1" dirty="0">
                          <a:effectLst/>
                        </a:rPr>
                        <a:t>3,3333</a:t>
                      </a:r>
                    </a:p>
                  </a:txBody>
                  <a:tcPr marL="91439" marR="91439" anchor="ctr">
                    <a:solidFill>
                      <a:schemeClr val="accent4">
                        <a:lumMod val="40000"/>
                        <a:lumOff val="60000"/>
                      </a:schemeClr>
                    </a:solidFill>
                  </a:tcPr>
                </a:tc>
                <a:tc>
                  <a:txBody>
                    <a:bodyPr/>
                    <a:lstStyle/>
                    <a:p>
                      <a:pPr algn="ctr"/>
                      <a:r>
                        <a:rPr lang="tr-TR" sz="2400" b="1" dirty="0">
                          <a:effectLst/>
                        </a:rPr>
                        <a:t>20</a:t>
                      </a:r>
                    </a:p>
                  </a:txBody>
                  <a:tcPr marL="91439" marR="91439" anchor="ctr">
                    <a:solidFill>
                      <a:schemeClr val="accent4">
                        <a:lumMod val="40000"/>
                        <a:lumOff val="60000"/>
                      </a:schemeClr>
                    </a:solidFill>
                  </a:tcPr>
                </a:tc>
                <a:extLst>
                  <a:ext uri="{0D108BD9-81ED-4DB2-BD59-A6C34878D82A}">
                    <a16:rowId xmlns:a16="http://schemas.microsoft.com/office/drawing/2014/main" val="10006"/>
                  </a:ext>
                </a:extLst>
              </a:tr>
              <a:tr h="1500776">
                <a:tc gridSpan="3">
                  <a:txBody>
                    <a:bodyPr/>
                    <a:lstStyle/>
                    <a:p>
                      <a:pPr algn="ctr"/>
                      <a:r>
                        <a:rPr lang="tr-TR" sz="1900" b="1" dirty="0">
                          <a:effectLst/>
                        </a:rPr>
                        <a:t>TYT NETLERİNİN KATKISI OLAN TOPLAM</a:t>
                      </a:r>
                      <a:r>
                        <a:rPr lang="tr-TR" sz="1900" b="1" baseline="0" dirty="0">
                          <a:effectLst/>
                        </a:rPr>
                        <a:t> </a:t>
                      </a:r>
                      <a:r>
                        <a:rPr lang="tr-TR" sz="1900" b="1" dirty="0">
                          <a:effectLst/>
                        </a:rPr>
                        <a:t>HAM PUAN:</a:t>
                      </a:r>
                    </a:p>
                  </a:txBody>
                  <a:tcPr marL="91439" marR="91439" anchor="ctr">
                    <a:solidFill>
                      <a:schemeClr val="accent2">
                        <a:lumMod val="40000"/>
                        <a:lumOff val="60000"/>
                      </a:schemeClr>
                    </a:solidFill>
                  </a:tcPr>
                </a:tc>
                <a:tc hMerge="1">
                  <a:txBody>
                    <a:bodyPr/>
                    <a:lstStyle/>
                    <a:p>
                      <a:endParaRPr lang="tr-TR" dirty="0"/>
                    </a:p>
                  </a:txBody>
                  <a:tcPr/>
                </a:tc>
                <a:tc hMerge="1">
                  <a:txBody>
                    <a:bodyPr/>
                    <a:lstStyle/>
                    <a:p>
                      <a:endParaRPr lang="tr-TR" dirty="0"/>
                    </a:p>
                  </a:txBody>
                  <a:tcPr/>
                </a:tc>
                <a:tc>
                  <a:txBody>
                    <a:bodyPr/>
                    <a:lstStyle/>
                    <a:p>
                      <a:pPr algn="ctr"/>
                      <a:r>
                        <a:rPr lang="tr-TR" sz="6000" b="1" dirty="0">
                          <a:solidFill>
                            <a:srgbClr val="FF0000"/>
                          </a:solidFill>
                          <a:effectLst/>
                        </a:rPr>
                        <a:t>160</a:t>
                      </a:r>
                    </a:p>
                  </a:txBody>
                  <a:tcPr marL="91439" marR="91439" anchor="ctr">
                    <a:solidFill>
                      <a:schemeClr val="accent2">
                        <a:lumMod val="40000"/>
                        <a:lumOff val="60000"/>
                      </a:schemeClr>
                    </a:solidFill>
                  </a:tcPr>
                </a:tc>
                <a:tc gridSpan="3">
                  <a:txBody>
                    <a:bodyPr/>
                    <a:lstStyle/>
                    <a:p>
                      <a:pPr algn="ctr"/>
                      <a:r>
                        <a:rPr lang="tr-TR" sz="1900" b="1" dirty="0">
                          <a:effectLst/>
                        </a:rPr>
                        <a:t>AYT NETLERİNİN KATKISI OLAN TOPLAM</a:t>
                      </a:r>
                      <a:r>
                        <a:rPr lang="tr-TR" sz="1900" b="1" baseline="0" dirty="0">
                          <a:effectLst/>
                        </a:rPr>
                        <a:t> </a:t>
                      </a:r>
                      <a:r>
                        <a:rPr lang="tr-TR" sz="1900" b="1" dirty="0">
                          <a:effectLst/>
                        </a:rPr>
                        <a:t>HAM PUAN:</a:t>
                      </a:r>
                    </a:p>
                  </a:txBody>
                  <a:tcPr marL="91439" marR="91439" anchor="ctr">
                    <a:solidFill>
                      <a:schemeClr val="accent4">
                        <a:lumMod val="40000"/>
                        <a:lumOff val="60000"/>
                      </a:schemeClr>
                    </a:solidFill>
                  </a:tcPr>
                </a:tc>
                <a:tc hMerge="1">
                  <a:txBody>
                    <a:bodyPr/>
                    <a:lstStyle/>
                    <a:p>
                      <a:endParaRPr lang="tr-TR" dirty="0"/>
                    </a:p>
                  </a:txBody>
                  <a:tcPr/>
                </a:tc>
                <a:tc hMerge="1">
                  <a:txBody>
                    <a:bodyPr/>
                    <a:lstStyle/>
                    <a:p>
                      <a:endParaRPr lang="tr-TR" dirty="0"/>
                    </a:p>
                  </a:txBody>
                  <a:tcPr/>
                </a:tc>
                <a:tc>
                  <a:txBody>
                    <a:bodyPr/>
                    <a:lstStyle/>
                    <a:p>
                      <a:pPr algn="ctr"/>
                      <a:r>
                        <a:rPr lang="tr-TR" sz="6000" b="1" dirty="0">
                          <a:solidFill>
                            <a:srgbClr val="FF0000"/>
                          </a:solidFill>
                          <a:effectLst/>
                        </a:rPr>
                        <a:t>240</a:t>
                      </a:r>
                      <a:endParaRPr lang="tr-TR" sz="2000" b="1" dirty="0">
                        <a:solidFill>
                          <a:srgbClr val="FF0000"/>
                        </a:solidFill>
                        <a:effectLst/>
                      </a:endParaRPr>
                    </a:p>
                  </a:txBody>
                  <a:tcPr marL="91439" marR="91439" anchor="ctr">
                    <a:solidFill>
                      <a:schemeClr val="accent4">
                        <a:lumMod val="40000"/>
                        <a:lumOff val="60000"/>
                      </a:schemeClr>
                    </a:solidFill>
                  </a:tcPr>
                </a:tc>
                <a:extLst>
                  <a:ext uri="{0D108BD9-81ED-4DB2-BD59-A6C34878D82A}">
                    <a16:rowId xmlns:a16="http://schemas.microsoft.com/office/drawing/2014/main" val="10007"/>
                  </a:ext>
                </a:extLst>
              </a:tr>
              <a:tr h="936647">
                <a:tc gridSpan="8">
                  <a:txBody>
                    <a:bodyPr/>
                    <a:lstStyle/>
                    <a:p>
                      <a:pPr algn="ctr"/>
                      <a:r>
                        <a:rPr lang="tr-TR" sz="2400" b="1" u="sng" dirty="0">
                          <a:solidFill>
                            <a:srgbClr val="FF0000"/>
                          </a:solidFill>
                          <a:effectLst>
                            <a:outerShdw blurRad="38100" dist="38100" dir="2700000" algn="tl">
                              <a:srgbClr val="000000">
                                <a:alpha val="43137"/>
                              </a:srgbClr>
                            </a:outerShdw>
                          </a:effectLst>
                        </a:rPr>
                        <a:t>NOT:</a:t>
                      </a:r>
                      <a:r>
                        <a:rPr lang="tr-TR" sz="2400" b="1" dirty="0"/>
                        <a:t> YKS’de her bir netin değeri o yılın</a:t>
                      </a:r>
                      <a:r>
                        <a:rPr lang="tr-TR" sz="2400" b="1" baseline="0" dirty="0"/>
                        <a:t> sınavındaki test başarı durumuna göre oluşan ‘</a:t>
                      </a:r>
                      <a:r>
                        <a:rPr lang="tr-TR" sz="2400" b="1" baseline="0" dirty="0">
                          <a:solidFill>
                            <a:srgbClr val="FF0000"/>
                          </a:solidFill>
                        </a:rPr>
                        <a:t>’STANDART SAPMA</a:t>
                      </a:r>
                      <a:r>
                        <a:rPr lang="tr-TR" sz="2400" b="1" baseline="0" dirty="0"/>
                        <a:t>’’ ile değişkenlik arz edebilir.</a:t>
                      </a:r>
                      <a:endParaRPr lang="tr-TR" sz="2400" b="1" dirty="0"/>
                    </a:p>
                  </a:txBody>
                  <a:tcPr marL="91439" marR="91439">
                    <a:solidFill>
                      <a:schemeClr val="accent4">
                        <a:lumMod val="20000"/>
                        <a:lumOff val="8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1449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775039" y="6183660"/>
            <a:ext cx="11165994" cy="1015653"/>
          </a:xfrm>
          <a:prstGeom prst="rect">
            <a:avLst/>
          </a:prstGeom>
          <a:noFill/>
        </p:spPr>
        <p:txBody>
          <a:bodyPr wrap="square" lIns="91429" tIns="45715" rIns="91429" bIns="45715" rtlCol="0">
            <a:spAutoFit/>
          </a:bodyPr>
          <a:lstStyle/>
          <a:p>
            <a:pPr algn="ctr"/>
            <a:r>
              <a:rPr lang="tr-TR" sz="6000" b="1" i="1" dirty="0">
                <a:solidFill>
                  <a:srgbClr val="FF0000"/>
                </a:solidFill>
              </a:rPr>
              <a:t>3</a:t>
            </a:r>
            <a:r>
              <a:rPr lang="tr-TR" sz="1900" b="1" i="1" dirty="0">
                <a:solidFill>
                  <a:srgbClr val="FF0000"/>
                </a:solidFill>
              </a:rPr>
              <a:t> </a:t>
            </a:r>
            <a:r>
              <a:rPr lang="tr-TR" sz="3200" b="1" i="1" dirty="0">
                <a:solidFill>
                  <a:srgbClr val="FF0000"/>
                </a:solidFill>
              </a:rPr>
              <a:t>OTURUM</a:t>
            </a:r>
            <a:r>
              <a:rPr lang="tr-TR" sz="3200" b="1" dirty="0">
                <a:solidFill>
                  <a:schemeClr val="bg1"/>
                </a:solidFill>
              </a:rPr>
              <a:t> </a:t>
            </a:r>
            <a:r>
              <a:rPr lang="tr-TR" sz="3200" b="1" dirty="0">
                <a:solidFill>
                  <a:srgbClr val="FF0000"/>
                </a:solidFill>
              </a:rPr>
              <a:t>YAPILARAK GERÇEKLEŞTİRİLECEKTİR.</a:t>
            </a:r>
            <a:endParaRPr lang="tr-TR" sz="3200" b="1" dirty="0"/>
          </a:p>
        </p:txBody>
      </p:sp>
      <p:grpSp>
        <p:nvGrpSpPr>
          <p:cNvPr id="2" name="Grup 1"/>
          <p:cNvGrpSpPr/>
          <p:nvPr/>
        </p:nvGrpSpPr>
        <p:grpSpPr>
          <a:xfrm>
            <a:off x="149278" y="155482"/>
            <a:ext cx="12006654" cy="769646"/>
            <a:chOff x="149278" y="155482"/>
            <a:chExt cx="12006654" cy="769646"/>
          </a:xfrm>
        </p:grpSpPr>
        <p:pic>
          <p:nvPicPr>
            <p:cNvPr id="12" name="Resim 11"/>
            <p:cNvPicPr>
              <a:picLocks noChangeAspect="1"/>
            </p:cNvPicPr>
            <p:nvPr/>
          </p:nvPicPr>
          <p:blipFill>
            <a:blip r:embed="rId2"/>
            <a:stretch>
              <a:fillRect/>
            </a:stretch>
          </p:blipFill>
          <p:spPr>
            <a:xfrm>
              <a:off x="149278" y="155482"/>
              <a:ext cx="12006654" cy="769646"/>
            </a:xfrm>
            <a:prstGeom prst="rect">
              <a:avLst/>
            </a:prstGeom>
          </p:spPr>
        </p:pic>
        <p:sp>
          <p:nvSpPr>
            <p:cNvPr id="5" name="Metin kutusu 4"/>
            <p:cNvSpPr txBox="1"/>
            <p:nvPr/>
          </p:nvSpPr>
          <p:spPr>
            <a:xfrm>
              <a:off x="616766" y="335823"/>
              <a:ext cx="10888693" cy="507821"/>
            </a:xfrm>
            <a:prstGeom prst="rect">
              <a:avLst/>
            </a:prstGeom>
            <a:noFill/>
          </p:spPr>
          <p:txBody>
            <a:bodyPr wrap="square" lIns="91429" tIns="45715" rIns="91429" bIns="45715" rtlCol="0">
              <a:spAutoFit/>
            </a:bodyPr>
            <a:lstStyle/>
            <a:p>
              <a:pPr algn="ctr"/>
              <a:r>
                <a:rPr lang="tr-TR" sz="2700" b="1" dirty="0">
                  <a:solidFill>
                    <a:schemeClr val="tx2"/>
                  </a:solidFill>
                </a:rPr>
                <a:t>YÜKSEKÖĞRETİM KURUMLARI SINAVI (YKS) SINAVI NEDİR?</a:t>
              </a:r>
            </a:p>
          </p:txBody>
        </p:sp>
      </p:grpSp>
      <p:sp>
        <p:nvSpPr>
          <p:cNvPr id="36" name="Metin kutusu 35"/>
          <p:cNvSpPr txBox="1"/>
          <p:nvPr/>
        </p:nvSpPr>
        <p:spPr>
          <a:xfrm>
            <a:off x="5127333" y="2667641"/>
            <a:ext cx="483594" cy="661710"/>
          </a:xfrm>
          <a:prstGeom prst="rect">
            <a:avLst/>
          </a:prstGeom>
          <a:noFill/>
        </p:spPr>
        <p:txBody>
          <a:bodyPr wrap="square" lIns="91429" tIns="45715" rIns="91429" bIns="45715" rtlCol="0">
            <a:spAutoFit/>
          </a:bodyPr>
          <a:lstStyle/>
          <a:p>
            <a:r>
              <a:rPr lang="tr-TR" sz="3700" b="1" dirty="0">
                <a:solidFill>
                  <a:schemeClr val="bg1"/>
                </a:solidFill>
              </a:rPr>
              <a:t>K</a:t>
            </a:r>
          </a:p>
        </p:txBody>
      </p:sp>
      <p:sp>
        <p:nvSpPr>
          <p:cNvPr id="39" name="Metin kutusu 38"/>
          <p:cNvSpPr txBox="1"/>
          <p:nvPr/>
        </p:nvSpPr>
        <p:spPr>
          <a:xfrm>
            <a:off x="4123065" y="5469379"/>
            <a:ext cx="1024392" cy="461655"/>
          </a:xfrm>
          <a:prstGeom prst="rect">
            <a:avLst/>
          </a:prstGeom>
          <a:solidFill>
            <a:schemeClr val="accent1">
              <a:lumMod val="20000"/>
              <a:lumOff val="80000"/>
            </a:schemeClr>
          </a:solidFill>
        </p:spPr>
        <p:txBody>
          <a:bodyPr wrap="square" lIns="91429" tIns="45715" rIns="91429" bIns="45715" rtlCol="0">
            <a:spAutoFit/>
          </a:bodyPr>
          <a:lstStyle/>
          <a:p>
            <a:r>
              <a:rPr lang="tr-TR" sz="2400" b="1" dirty="0">
                <a:solidFill>
                  <a:schemeClr val="tx2"/>
                </a:solidFill>
              </a:rPr>
              <a:t>10:15</a:t>
            </a:r>
          </a:p>
        </p:txBody>
      </p:sp>
      <p:grpSp>
        <p:nvGrpSpPr>
          <p:cNvPr id="46" name="Grup 45"/>
          <p:cNvGrpSpPr/>
          <p:nvPr/>
        </p:nvGrpSpPr>
        <p:grpSpPr>
          <a:xfrm>
            <a:off x="171449" y="697424"/>
            <a:ext cx="3365224" cy="6333431"/>
            <a:chOff x="171449" y="697423"/>
            <a:chExt cx="3365224" cy="6333431"/>
          </a:xfrm>
        </p:grpSpPr>
        <p:grpSp>
          <p:nvGrpSpPr>
            <p:cNvPr id="44" name="Grup 43"/>
            <p:cNvGrpSpPr/>
            <p:nvPr/>
          </p:nvGrpSpPr>
          <p:grpSpPr>
            <a:xfrm>
              <a:off x="171449" y="697423"/>
              <a:ext cx="3207182" cy="6333431"/>
              <a:chOff x="171449" y="697423"/>
              <a:chExt cx="3207182" cy="6333431"/>
            </a:xfrm>
          </p:grpSpPr>
          <p:pic>
            <p:nvPicPr>
              <p:cNvPr id="29" name="Resim 28"/>
              <p:cNvPicPr>
                <a:picLocks noChangeAspect="1"/>
              </p:cNvPicPr>
              <p:nvPr/>
            </p:nvPicPr>
            <p:blipFill rotWithShape="1">
              <a:blip r:embed="rId3"/>
              <a:srcRect l="24475" r="36380"/>
              <a:stretch/>
            </p:blipFill>
            <p:spPr>
              <a:xfrm>
                <a:off x="171449" y="697423"/>
                <a:ext cx="3207181" cy="6333431"/>
              </a:xfrm>
              <a:prstGeom prst="flowChartDelay">
                <a:avLst/>
              </a:prstGeom>
            </p:spPr>
          </p:pic>
          <p:sp>
            <p:nvSpPr>
              <p:cNvPr id="23" name="Metin kutusu 22"/>
              <p:cNvSpPr txBox="1"/>
              <p:nvPr/>
            </p:nvSpPr>
            <p:spPr>
              <a:xfrm rot="16200000">
                <a:off x="-1798758" y="3292430"/>
                <a:ext cx="5846714" cy="1015663"/>
              </a:xfrm>
              <a:prstGeom prst="rect">
                <a:avLst/>
              </a:prstGeom>
              <a:noFill/>
            </p:spPr>
            <p:txBody>
              <a:bodyPr wrap="square" rtlCol="0">
                <a:spAutoFit/>
              </a:bodyPr>
              <a:lstStyle/>
              <a:p>
                <a:pPr algn="ctr"/>
                <a:r>
                  <a:rPr lang="tr-TR" sz="6000" b="1" dirty="0">
                    <a:solidFill>
                      <a:srgbClr val="FF0000"/>
                    </a:solidFill>
                  </a:rPr>
                  <a:t>YKS 2022</a:t>
                </a:r>
              </a:p>
            </p:txBody>
          </p:sp>
          <p:sp>
            <p:nvSpPr>
              <p:cNvPr id="30" name="Yuvarlatılmış Dikdörtgen 29"/>
              <p:cNvSpPr/>
              <p:nvPr/>
            </p:nvSpPr>
            <p:spPr>
              <a:xfrm>
                <a:off x="2835449" y="1762197"/>
                <a:ext cx="543182" cy="8543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
          <p:nvSpPr>
            <p:cNvPr id="45" name="Yuvarlatılmış Dikdörtgen 44"/>
            <p:cNvSpPr/>
            <p:nvPr/>
          </p:nvSpPr>
          <p:spPr>
            <a:xfrm>
              <a:off x="2993491" y="5402285"/>
              <a:ext cx="543182" cy="8543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graphicFrame>
        <p:nvGraphicFramePr>
          <p:cNvPr id="28" name="Diyagram 27"/>
          <p:cNvGraphicFramePr/>
          <p:nvPr>
            <p:extLst>
              <p:ext uri="{D42A27DB-BD31-4B8C-83A1-F6EECF244321}">
                <p14:modId xmlns:p14="http://schemas.microsoft.com/office/powerpoint/2010/main" val="3062229350"/>
              </p:ext>
            </p:extLst>
          </p:nvPr>
        </p:nvGraphicFramePr>
        <p:xfrm>
          <a:off x="3365593" y="1492850"/>
          <a:ext cx="9138862" cy="37479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Grup 3"/>
          <p:cNvGrpSpPr/>
          <p:nvPr/>
        </p:nvGrpSpPr>
        <p:grpSpPr>
          <a:xfrm>
            <a:off x="2608829" y="2229612"/>
            <a:ext cx="3854241" cy="2382125"/>
            <a:chOff x="2608829" y="2229612"/>
            <a:chExt cx="3854241" cy="2382125"/>
          </a:xfrm>
        </p:grpSpPr>
        <p:sp>
          <p:nvSpPr>
            <p:cNvPr id="51" name="Dikdörtgen 50"/>
            <p:cNvSpPr/>
            <p:nvPr/>
          </p:nvSpPr>
          <p:spPr>
            <a:xfrm>
              <a:off x="2608829" y="2393010"/>
              <a:ext cx="3854241" cy="2218727"/>
            </a:xfrm>
            <a:prstGeom prst="rect">
              <a:avLst/>
            </a:prstGeom>
            <a:noFill/>
          </p:spPr>
          <p:txBody>
            <a:bodyPr wrap="none" lIns="91440" tIns="45720" rIns="91440" bIns="45720">
              <a:prstTxWarp prst="textArchDown">
                <a:avLst>
                  <a:gd name="adj" fmla="val 20459270"/>
                </a:avLst>
              </a:prstTxWarp>
              <a:spAutoFit/>
            </a:bodyPr>
            <a:lstStyle/>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C.TESİ</a:t>
              </a:r>
            </a:p>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SABAH</a:t>
              </a:r>
            </a:p>
          </p:txBody>
        </p:sp>
        <p:sp>
          <p:nvSpPr>
            <p:cNvPr id="6" name="Dikdörtgen 5"/>
            <p:cNvSpPr/>
            <p:nvPr/>
          </p:nvSpPr>
          <p:spPr>
            <a:xfrm>
              <a:off x="3265083" y="2229612"/>
              <a:ext cx="2740356" cy="1015663"/>
            </a:xfrm>
            <a:prstGeom prst="rect">
              <a:avLst/>
            </a:prstGeom>
            <a:noFill/>
          </p:spPr>
          <p:txBody>
            <a:bodyPr wrap="square" lIns="91429" tIns="45715" rIns="91429" bIns="45715">
              <a:prstTxWarp prst="textArchUp">
                <a:avLst/>
              </a:prstTxWarp>
              <a:spAutoFit/>
            </a:bodyPr>
            <a:lstStyle/>
            <a:p>
              <a:pPr algn="ctr"/>
              <a:r>
                <a:rPr lang="tr-TR" sz="6000" b="1" i="1" dirty="0">
                  <a:ln w="0"/>
                  <a:solidFill>
                    <a:srgbClr val="FF0000"/>
                  </a:solidFill>
                  <a:effectLst>
                    <a:outerShdw blurRad="38100" dist="19050" dir="2700000" algn="tl" rotWithShape="0">
                      <a:schemeClr val="dk1">
                        <a:alpha val="40000"/>
                      </a:schemeClr>
                    </a:outerShdw>
                  </a:effectLst>
                </a:rPr>
                <a:t>1. </a:t>
              </a:r>
              <a:r>
                <a:rPr lang="tr-TR" sz="4000" b="1" i="1" dirty="0">
                  <a:ln w="0"/>
                  <a:solidFill>
                    <a:srgbClr val="FF0000"/>
                  </a:solidFill>
                  <a:effectLst>
                    <a:outerShdw blurRad="38100" dist="19050" dir="2700000" algn="tl" rotWithShape="0">
                      <a:schemeClr val="dk1">
                        <a:alpha val="40000"/>
                      </a:schemeClr>
                    </a:outerShdw>
                  </a:effectLst>
                </a:rPr>
                <a:t>OTURUM</a:t>
              </a:r>
            </a:p>
          </p:txBody>
        </p:sp>
      </p:grpSp>
      <p:grpSp>
        <p:nvGrpSpPr>
          <p:cNvPr id="8" name="Grup 7"/>
          <p:cNvGrpSpPr/>
          <p:nvPr/>
        </p:nvGrpSpPr>
        <p:grpSpPr>
          <a:xfrm>
            <a:off x="5804602" y="2188988"/>
            <a:ext cx="3854241" cy="2430110"/>
            <a:chOff x="5804602" y="2188988"/>
            <a:chExt cx="3854241" cy="2430110"/>
          </a:xfrm>
        </p:grpSpPr>
        <p:sp>
          <p:nvSpPr>
            <p:cNvPr id="52" name="Dikdörtgen 51"/>
            <p:cNvSpPr/>
            <p:nvPr/>
          </p:nvSpPr>
          <p:spPr>
            <a:xfrm>
              <a:off x="5804602" y="2400371"/>
              <a:ext cx="3854241" cy="2218727"/>
            </a:xfrm>
            <a:prstGeom prst="rect">
              <a:avLst/>
            </a:prstGeom>
            <a:noFill/>
          </p:spPr>
          <p:txBody>
            <a:bodyPr wrap="none" lIns="91440" tIns="45720" rIns="91440" bIns="45720">
              <a:prstTxWarp prst="textArchDown">
                <a:avLst>
                  <a:gd name="adj" fmla="val 20459270"/>
                </a:avLst>
              </a:prstTxWarp>
              <a:spAutoFit/>
            </a:bodyPr>
            <a:lstStyle/>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PAZAR</a:t>
              </a:r>
            </a:p>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SABAH</a:t>
              </a:r>
            </a:p>
          </p:txBody>
        </p:sp>
        <p:sp>
          <p:nvSpPr>
            <p:cNvPr id="24" name="Dikdörtgen 23"/>
            <p:cNvSpPr/>
            <p:nvPr/>
          </p:nvSpPr>
          <p:spPr>
            <a:xfrm>
              <a:off x="6656744" y="2188988"/>
              <a:ext cx="2740356" cy="1015663"/>
            </a:xfrm>
            <a:prstGeom prst="rect">
              <a:avLst/>
            </a:prstGeom>
            <a:noFill/>
          </p:spPr>
          <p:txBody>
            <a:bodyPr wrap="square" lIns="91429" tIns="45715" rIns="91429" bIns="45715">
              <a:prstTxWarp prst="textArchUp">
                <a:avLst/>
              </a:prstTxWarp>
              <a:spAutoFit/>
            </a:bodyPr>
            <a:lstStyle/>
            <a:p>
              <a:pPr algn="ctr"/>
              <a:r>
                <a:rPr lang="tr-TR" sz="6000" b="1" i="1" dirty="0">
                  <a:ln w="0"/>
                  <a:solidFill>
                    <a:srgbClr val="FF0000"/>
                  </a:solidFill>
                  <a:effectLst>
                    <a:outerShdw blurRad="38100" dist="19050" dir="2700000" algn="tl" rotWithShape="0">
                      <a:schemeClr val="dk1">
                        <a:alpha val="40000"/>
                      </a:schemeClr>
                    </a:outerShdw>
                  </a:effectLst>
                </a:rPr>
                <a:t>2. </a:t>
              </a:r>
              <a:r>
                <a:rPr lang="tr-TR" sz="4000" b="1" i="1" dirty="0">
                  <a:ln w="0"/>
                  <a:solidFill>
                    <a:srgbClr val="FF0000"/>
                  </a:solidFill>
                  <a:effectLst>
                    <a:outerShdw blurRad="38100" dist="19050" dir="2700000" algn="tl" rotWithShape="0">
                      <a:schemeClr val="dk1">
                        <a:alpha val="40000"/>
                      </a:schemeClr>
                    </a:outerShdw>
                  </a:effectLst>
                </a:rPr>
                <a:t>OTURUM</a:t>
              </a:r>
            </a:p>
          </p:txBody>
        </p:sp>
      </p:grpSp>
      <p:grpSp>
        <p:nvGrpSpPr>
          <p:cNvPr id="9" name="Grup 8"/>
          <p:cNvGrpSpPr/>
          <p:nvPr/>
        </p:nvGrpSpPr>
        <p:grpSpPr>
          <a:xfrm>
            <a:off x="8950200" y="2208220"/>
            <a:ext cx="3854241" cy="2379148"/>
            <a:chOff x="8950200" y="2208220"/>
            <a:chExt cx="3854241" cy="2379148"/>
          </a:xfrm>
        </p:grpSpPr>
        <p:sp>
          <p:nvSpPr>
            <p:cNvPr id="53" name="Dikdörtgen 52"/>
            <p:cNvSpPr/>
            <p:nvPr/>
          </p:nvSpPr>
          <p:spPr>
            <a:xfrm rot="21426851">
              <a:off x="8950200" y="2368641"/>
              <a:ext cx="3854241" cy="2218727"/>
            </a:xfrm>
            <a:prstGeom prst="rect">
              <a:avLst/>
            </a:prstGeom>
            <a:noFill/>
          </p:spPr>
          <p:txBody>
            <a:bodyPr wrap="none" lIns="91440" tIns="45720" rIns="91440" bIns="45720">
              <a:prstTxWarp prst="textArchDown">
                <a:avLst>
                  <a:gd name="adj" fmla="val 20459270"/>
                </a:avLst>
              </a:prstTxWarp>
              <a:spAutoFit/>
            </a:bodyPr>
            <a:lstStyle/>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PAZAR</a:t>
              </a:r>
            </a:p>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ÖĞLEN</a:t>
              </a:r>
            </a:p>
          </p:txBody>
        </p:sp>
        <p:sp>
          <p:nvSpPr>
            <p:cNvPr id="26" name="Dikdörtgen 25"/>
            <p:cNvSpPr/>
            <p:nvPr/>
          </p:nvSpPr>
          <p:spPr>
            <a:xfrm>
              <a:off x="9875216" y="2208220"/>
              <a:ext cx="2740356" cy="1015663"/>
            </a:xfrm>
            <a:prstGeom prst="rect">
              <a:avLst/>
            </a:prstGeom>
            <a:noFill/>
          </p:spPr>
          <p:txBody>
            <a:bodyPr wrap="square" lIns="91429" tIns="45715" rIns="91429" bIns="45715">
              <a:prstTxWarp prst="textArchUp">
                <a:avLst/>
              </a:prstTxWarp>
              <a:spAutoFit/>
            </a:bodyPr>
            <a:lstStyle/>
            <a:p>
              <a:pPr algn="ctr"/>
              <a:r>
                <a:rPr lang="tr-TR" sz="6000" b="1" i="1" dirty="0">
                  <a:ln w="0"/>
                  <a:solidFill>
                    <a:srgbClr val="FF0000"/>
                  </a:solidFill>
                  <a:effectLst>
                    <a:outerShdw blurRad="38100" dist="19050" dir="2700000" algn="tl" rotWithShape="0">
                      <a:schemeClr val="dk1">
                        <a:alpha val="40000"/>
                      </a:schemeClr>
                    </a:outerShdw>
                  </a:effectLst>
                </a:rPr>
                <a:t>3. </a:t>
              </a:r>
              <a:r>
                <a:rPr lang="tr-TR" sz="4000" b="1" i="1" dirty="0">
                  <a:ln w="0"/>
                  <a:solidFill>
                    <a:srgbClr val="FF0000"/>
                  </a:solidFill>
                  <a:effectLst>
                    <a:outerShdw blurRad="38100" dist="19050" dir="2700000" algn="tl" rotWithShape="0">
                      <a:schemeClr val="dk1">
                        <a:alpha val="40000"/>
                      </a:schemeClr>
                    </a:outerShdw>
                  </a:effectLst>
                </a:rPr>
                <a:t>OTURUM</a:t>
              </a:r>
            </a:p>
          </p:txBody>
        </p:sp>
      </p:grpSp>
      <p:sp>
        <p:nvSpPr>
          <p:cNvPr id="3" name="Dikdörtgen 2"/>
          <p:cNvSpPr/>
          <p:nvPr/>
        </p:nvSpPr>
        <p:spPr>
          <a:xfrm>
            <a:off x="7506582" y="5460123"/>
            <a:ext cx="891591" cy="461665"/>
          </a:xfrm>
          <a:prstGeom prst="rect">
            <a:avLst/>
          </a:prstGeom>
          <a:solidFill>
            <a:schemeClr val="accent1">
              <a:lumMod val="20000"/>
              <a:lumOff val="80000"/>
            </a:schemeClr>
          </a:solidFill>
          <a:ln>
            <a:solidFill>
              <a:schemeClr val="accent1"/>
            </a:solidFill>
          </a:ln>
        </p:spPr>
        <p:txBody>
          <a:bodyPr wrap="none">
            <a:spAutoFit/>
          </a:bodyPr>
          <a:lstStyle/>
          <a:p>
            <a:r>
              <a:rPr lang="tr-TR" sz="2400" b="1" dirty="0">
                <a:solidFill>
                  <a:schemeClr val="tx2"/>
                </a:solidFill>
              </a:rPr>
              <a:t>10:15</a:t>
            </a:r>
            <a:endParaRPr lang="tr-TR" sz="2400" dirty="0">
              <a:solidFill>
                <a:schemeClr val="tx2"/>
              </a:solidFill>
            </a:endParaRPr>
          </a:p>
        </p:txBody>
      </p:sp>
    </p:spTree>
    <p:extLst>
      <p:ext uri="{BB962C8B-B14F-4D97-AF65-F5344CB8AC3E}">
        <p14:creationId xmlns:p14="http://schemas.microsoft.com/office/powerpoint/2010/main" val="11693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31"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1000" fill="hold"/>
                                        <p:tgtEl>
                                          <p:spTgt spid="28"/>
                                        </p:tgtEl>
                                        <p:attrNameLst>
                                          <p:attrName>ppt_w</p:attrName>
                                        </p:attrNameLst>
                                      </p:cBhvr>
                                      <p:tavLst>
                                        <p:tav tm="0">
                                          <p:val>
                                            <p:fltVal val="0"/>
                                          </p:val>
                                        </p:tav>
                                        <p:tav tm="100000">
                                          <p:val>
                                            <p:strVal val="#ppt_w"/>
                                          </p:val>
                                        </p:tav>
                                      </p:tavLst>
                                    </p:anim>
                                    <p:anim calcmode="lin" valueType="num">
                                      <p:cBhvr>
                                        <p:cTn id="21" dur="1000" fill="hold"/>
                                        <p:tgtEl>
                                          <p:spTgt spid="28"/>
                                        </p:tgtEl>
                                        <p:attrNameLst>
                                          <p:attrName>ppt_h</p:attrName>
                                        </p:attrNameLst>
                                      </p:cBhvr>
                                      <p:tavLst>
                                        <p:tav tm="0">
                                          <p:val>
                                            <p:fltVal val="0"/>
                                          </p:val>
                                        </p:tav>
                                        <p:tav tm="100000">
                                          <p:val>
                                            <p:strVal val="#ppt_h"/>
                                          </p:val>
                                        </p:tav>
                                      </p:tavLst>
                                    </p:anim>
                                    <p:anim calcmode="lin" valueType="num">
                                      <p:cBhvr>
                                        <p:cTn id="22" dur="1000" fill="hold"/>
                                        <p:tgtEl>
                                          <p:spTgt spid="28"/>
                                        </p:tgtEl>
                                        <p:attrNameLst>
                                          <p:attrName>style.rotation</p:attrName>
                                        </p:attrNameLst>
                                      </p:cBhvr>
                                      <p:tavLst>
                                        <p:tav tm="0">
                                          <p:val>
                                            <p:fltVal val="90"/>
                                          </p:val>
                                        </p:tav>
                                        <p:tav tm="100000">
                                          <p:val>
                                            <p:fltVal val="0"/>
                                          </p:val>
                                        </p:tav>
                                      </p:tavLst>
                                    </p:anim>
                                    <p:animEffect transition="in" filter="fade">
                                      <p:cBhvr>
                                        <p:cTn id="23" dur="10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28"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808796690"/>
              </p:ext>
            </p:extLst>
          </p:nvPr>
        </p:nvGraphicFramePr>
        <p:xfrm>
          <a:off x="199504" y="123130"/>
          <a:ext cx="12419215" cy="6926045"/>
        </p:xfrm>
        <a:graphic>
          <a:graphicData uri="http://schemas.openxmlformats.org/drawingml/2006/table">
            <a:tbl>
              <a:tblPr firstRow="1" bandRow="1">
                <a:tableStyleId>{8A107856-5554-42FB-B03E-39F5DBC370BA}</a:tableStyleId>
              </a:tblPr>
              <a:tblGrid>
                <a:gridCol w="1682823">
                  <a:extLst>
                    <a:ext uri="{9D8B030D-6E8A-4147-A177-3AD203B41FA5}">
                      <a16:colId xmlns:a16="http://schemas.microsoft.com/office/drawing/2014/main" val="20000"/>
                    </a:ext>
                  </a:extLst>
                </a:gridCol>
                <a:gridCol w="1421983">
                  <a:extLst>
                    <a:ext uri="{9D8B030D-6E8A-4147-A177-3AD203B41FA5}">
                      <a16:colId xmlns:a16="http://schemas.microsoft.com/office/drawing/2014/main" val="20001"/>
                    </a:ext>
                  </a:extLst>
                </a:gridCol>
                <a:gridCol w="1552401">
                  <a:extLst>
                    <a:ext uri="{9D8B030D-6E8A-4147-A177-3AD203B41FA5}">
                      <a16:colId xmlns:a16="http://schemas.microsoft.com/office/drawing/2014/main" val="20002"/>
                    </a:ext>
                  </a:extLst>
                </a:gridCol>
                <a:gridCol w="1552401">
                  <a:extLst>
                    <a:ext uri="{9D8B030D-6E8A-4147-A177-3AD203B41FA5}">
                      <a16:colId xmlns:a16="http://schemas.microsoft.com/office/drawing/2014/main" val="20003"/>
                    </a:ext>
                  </a:extLst>
                </a:gridCol>
                <a:gridCol w="1750136">
                  <a:extLst>
                    <a:ext uri="{9D8B030D-6E8A-4147-A177-3AD203B41FA5}">
                      <a16:colId xmlns:a16="http://schemas.microsoft.com/office/drawing/2014/main" val="20004"/>
                    </a:ext>
                  </a:extLst>
                </a:gridCol>
                <a:gridCol w="1464989">
                  <a:extLst>
                    <a:ext uri="{9D8B030D-6E8A-4147-A177-3AD203B41FA5}">
                      <a16:colId xmlns:a16="http://schemas.microsoft.com/office/drawing/2014/main" val="20005"/>
                    </a:ext>
                  </a:extLst>
                </a:gridCol>
                <a:gridCol w="1442081">
                  <a:extLst>
                    <a:ext uri="{9D8B030D-6E8A-4147-A177-3AD203B41FA5}">
                      <a16:colId xmlns:a16="http://schemas.microsoft.com/office/drawing/2014/main" val="20006"/>
                    </a:ext>
                  </a:extLst>
                </a:gridCol>
                <a:gridCol w="1552401">
                  <a:extLst>
                    <a:ext uri="{9D8B030D-6E8A-4147-A177-3AD203B41FA5}">
                      <a16:colId xmlns:a16="http://schemas.microsoft.com/office/drawing/2014/main" val="20007"/>
                    </a:ext>
                  </a:extLst>
                </a:gridCol>
              </a:tblGrid>
              <a:tr h="591079">
                <a:tc gridSpan="8">
                  <a:txBody>
                    <a:bodyPr/>
                    <a:lstStyle/>
                    <a:p>
                      <a:pPr marL="0" marR="0" indent="0" algn="ctr" defTabSz="959846" rtl="0" eaLnBrk="1" fontAlgn="auto" latinLnBrk="0" hangingPunct="1">
                        <a:lnSpc>
                          <a:spcPct val="107000"/>
                        </a:lnSpc>
                        <a:spcBef>
                          <a:spcPts val="0"/>
                        </a:spcBef>
                        <a:spcAft>
                          <a:spcPts val="800"/>
                        </a:spcAft>
                        <a:buClrTx/>
                        <a:buSzTx/>
                        <a:buFontTx/>
                        <a:buNone/>
                        <a:tabLst/>
                        <a:defRPr/>
                      </a:pPr>
                      <a:r>
                        <a:rPr lang="tr-TR" sz="2800" dirty="0">
                          <a:effectLst/>
                        </a:rPr>
                        <a:t>2022 AYT </a:t>
                      </a:r>
                      <a:r>
                        <a:rPr lang="tr-TR" sz="3600" u="sng" dirty="0">
                          <a:solidFill>
                            <a:srgbClr val="FF0000"/>
                          </a:solidFill>
                          <a:effectLst>
                            <a:outerShdw blurRad="38100" dist="38100" dir="2700000" algn="tl">
                              <a:srgbClr val="000000">
                                <a:alpha val="43137"/>
                              </a:srgbClr>
                            </a:outerShdw>
                          </a:effectLst>
                        </a:rPr>
                        <a:t>SÖZEL</a:t>
                      </a:r>
                      <a:r>
                        <a:rPr lang="tr-TR" sz="3600" u="sng" dirty="0">
                          <a:effectLst>
                            <a:outerShdw blurRad="38100" dist="38100" dir="2700000" algn="tl">
                              <a:srgbClr val="000000">
                                <a:alpha val="43137"/>
                              </a:srgbClr>
                            </a:outerShdw>
                          </a:effectLst>
                        </a:rPr>
                        <a:t> </a:t>
                      </a:r>
                      <a:r>
                        <a:rPr lang="tr-TR" sz="2800" dirty="0">
                          <a:effectLst/>
                        </a:rPr>
                        <a:t>PUAN HESAPLAMASINDA NETLERİN YAKLAŞIK DEĞERİ</a:t>
                      </a:r>
                      <a:endParaRPr lang="tr-TR" sz="2400" dirty="0">
                        <a:solidFill>
                          <a:schemeClr val="tx1"/>
                        </a:solidFill>
                        <a:effectLst/>
                      </a:endParaRPr>
                    </a:p>
                  </a:txBody>
                  <a:tcPr marL="51548" marR="51548" marT="25774" marB="25774">
                    <a:solidFill>
                      <a:schemeClr val="accent4">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79597">
                <a:tc gridSpan="4">
                  <a:txBody>
                    <a:bodyPr/>
                    <a:lstStyle/>
                    <a:p>
                      <a:pPr algn="ctr"/>
                      <a:r>
                        <a:rPr lang="tr-TR" sz="2800" b="1" dirty="0">
                          <a:effectLst>
                            <a:outerShdw blurRad="38100" dist="38100" dir="2700000" algn="tl">
                              <a:srgbClr val="000000">
                                <a:alpha val="43137"/>
                              </a:srgbClr>
                            </a:outerShdw>
                          </a:effectLst>
                        </a:rPr>
                        <a:t>TYT NET KATKISI</a:t>
                      </a:r>
                    </a:p>
                  </a:txBody>
                  <a:tcPr marL="91439" marR="91439">
                    <a:solidFill>
                      <a:schemeClr val="accent2">
                        <a:lumMod val="40000"/>
                        <a:lumOff val="6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4">
                  <a:txBody>
                    <a:bodyPr/>
                    <a:lstStyle/>
                    <a:p>
                      <a:pPr algn="ctr"/>
                      <a:r>
                        <a:rPr lang="tr-TR" sz="2800" b="1" dirty="0">
                          <a:effectLst>
                            <a:outerShdw blurRad="38100" dist="38100" dir="2700000" algn="tl">
                              <a:srgbClr val="000000">
                                <a:alpha val="43137"/>
                              </a:srgbClr>
                            </a:outerShdw>
                          </a:effectLst>
                        </a:rPr>
                        <a:t>AYT NET KATKISI</a:t>
                      </a:r>
                    </a:p>
                  </a:txBody>
                  <a:tcPr marL="51548" marR="51548" marT="25774" marB="25774">
                    <a:solidFill>
                      <a:schemeClr val="accent4">
                        <a:lumMod val="40000"/>
                        <a:lumOff val="6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620654">
                <a:tc>
                  <a:txBody>
                    <a:bodyPr/>
                    <a:lstStyle/>
                    <a:p>
                      <a:endParaRPr lang="tr-TR" sz="1900" dirty="0">
                        <a:effectLst/>
                      </a:endParaRPr>
                    </a:p>
                  </a:txBody>
                  <a:tcPr marL="91439" marR="91439">
                    <a:solidFill>
                      <a:schemeClr val="accent2">
                        <a:lumMod val="40000"/>
                        <a:lumOff val="60000"/>
                      </a:schemeClr>
                    </a:solidFill>
                  </a:tcPr>
                </a:tc>
                <a:tc>
                  <a:txBody>
                    <a:bodyPr/>
                    <a:lstStyle/>
                    <a:p>
                      <a:pPr algn="ctr"/>
                      <a:r>
                        <a:rPr lang="tr-TR" sz="1900" b="1" dirty="0">
                          <a:effectLst/>
                        </a:rPr>
                        <a:t>SORU SAYISI</a:t>
                      </a:r>
                    </a:p>
                  </a:txBody>
                  <a:tcPr marL="91439" marR="91439" anchor="ctr">
                    <a:solidFill>
                      <a:schemeClr val="accent2">
                        <a:lumMod val="40000"/>
                        <a:lumOff val="60000"/>
                      </a:schemeClr>
                    </a:solidFill>
                  </a:tcPr>
                </a:tc>
                <a:tc>
                  <a:txBody>
                    <a:bodyPr/>
                    <a:lstStyle/>
                    <a:p>
                      <a:pPr algn="ctr"/>
                      <a:r>
                        <a:rPr lang="tr-TR" sz="1900" b="1" dirty="0">
                          <a:effectLst/>
                        </a:rPr>
                        <a:t>1 NET </a:t>
                      </a:r>
                    </a:p>
                    <a:p>
                      <a:pPr algn="ctr"/>
                      <a:r>
                        <a:rPr lang="tr-TR" sz="1900" b="1" dirty="0">
                          <a:effectLst/>
                        </a:rPr>
                        <a:t>DEĞERİ</a:t>
                      </a:r>
                    </a:p>
                  </a:txBody>
                  <a:tcPr marL="91439" marR="91439" anchor="ctr">
                    <a:solidFill>
                      <a:schemeClr val="accent2">
                        <a:lumMod val="40000"/>
                        <a:lumOff val="60000"/>
                      </a:schemeClr>
                    </a:solidFill>
                  </a:tcPr>
                </a:tc>
                <a:tc>
                  <a:txBody>
                    <a:bodyPr/>
                    <a:lstStyle/>
                    <a:p>
                      <a:pPr algn="ctr"/>
                      <a:r>
                        <a:rPr lang="tr-TR" sz="1900" b="1" dirty="0">
                          <a:effectLst/>
                        </a:rPr>
                        <a:t>TOPLAM PUAN</a:t>
                      </a:r>
                    </a:p>
                  </a:txBody>
                  <a:tcPr marL="91439" marR="91439" anchor="ctr">
                    <a:solidFill>
                      <a:schemeClr val="accent2">
                        <a:lumMod val="40000"/>
                        <a:lumOff val="60000"/>
                      </a:schemeClr>
                    </a:solidFill>
                  </a:tcPr>
                </a:tc>
                <a:tc>
                  <a:txBody>
                    <a:bodyPr/>
                    <a:lstStyle/>
                    <a:p>
                      <a:endParaRPr lang="tr-TR" sz="1900" dirty="0">
                        <a:effectLst/>
                      </a:endParaRPr>
                    </a:p>
                  </a:txBody>
                  <a:tcPr marL="91439" marR="91439">
                    <a:solidFill>
                      <a:schemeClr val="accent4">
                        <a:lumMod val="40000"/>
                        <a:lumOff val="60000"/>
                      </a:schemeClr>
                    </a:solidFill>
                  </a:tcPr>
                </a:tc>
                <a:tc>
                  <a:txBody>
                    <a:bodyPr/>
                    <a:lstStyle/>
                    <a:p>
                      <a:pPr algn="ctr"/>
                      <a:r>
                        <a:rPr lang="tr-TR" sz="1900" b="1" dirty="0">
                          <a:effectLst/>
                        </a:rPr>
                        <a:t>SORU SAYISI</a:t>
                      </a:r>
                    </a:p>
                  </a:txBody>
                  <a:tcPr marL="91439" marR="91439" anchor="ctr">
                    <a:solidFill>
                      <a:schemeClr val="accent4">
                        <a:lumMod val="40000"/>
                        <a:lumOff val="60000"/>
                      </a:schemeClr>
                    </a:solidFill>
                  </a:tcPr>
                </a:tc>
                <a:tc>
                  <a:txBody>
                    <a:bodyPr/>
                    <a:lstStyle/>
                    <a:p>
                      <a:pPr algn="ctr"/>
                      <a:r>
                        <a:rPr lang="tr-TR" sz="1900" b="1" dirty="0">
                          <a:effectLst/>
                        </a:rPr>
                        <a:t>1 NET </a:t>
                      </a:r>
                    </a:p>
                    <a:p>
                      <a:pPr algn="ctr"/>
                      <a:r>
                        <a:rPr lang="tr-TR" sz="1900" b="1" dirty="0">
                          <a:effectLst/>
                        </a:rPr>
                        <a:t>DEĞERİ</a:t>
                      </a:r>
                    </a:p>
                  </a:txBody>
                  <a:tcPr marL="91439" marR="91439" anchor="ctr">
                    <a:solidFill>
                      <a:schemeClr val="accent4">
                        <a:lumMod val="40000"/>
                        <a:lumOff val="60000"/>
                      </a:schemeClr>
                    </a:solidFill>
                  </a:tcPr>
                </a:tc>
                <a:tc>
                  <a:txBody>
                    <a:bodyPr/>
                    <a:lstStyle/>
                    <a:p>
                      <a:pPr algn="ctr"/>
                      <a:r>
                        <a:rPr lang="tr-TR" sz="1900" b="1" dirty="0">
                          <a:effectLst/>
                        </a:rPr>
                        <a:t>TOPLAM PUAN</a:t>
                      </a:r>
                    </a:p>
                  </a:txBody>
                  <a:tcPr marL="91439" marR="91439" anchor="ctr">
                    <a:solidFill>
                      <a:schemeClr val="accent4">
                        <a:lumMod val="40000"/>
                        <a:lumOff val="60000"/>
                      </a:schemeClr>
                    </a:solidFill>
                  </a:tcPr>
                </a:tc>
                <a:extLst>
                  <a:ext uri="{0D108BD9-81ED-4DB2-BD59-A6C34878D82A}">
                    <a16:rowId xmlns:a16="http://schemas.microsoft.com/office/drawing/2014/main" val="10002"/>
                  </a:ext>
                </a:extLst>
              </a:tr>
              <a:tr h="423174">
                <a:tc>
                  <a:txBody>
                    <a:bodyPr/>
                    <a:lstStyle/>
                    <a:p>
                      <a:pPr algn="ctr"/>
                      <a:r>
                        <a:rPr lang="tr-TR" sz="1900" b="1" dirty="0">
                          <a:effectLst/>
                        </a:rPr>
                        <a:t>TÜRKÇE</a:t>
                      </a:r>
                    </a:p>
                  </a:txBody>
                  <a:tcPr marL="91439" marR="91439" anchor="ctr">
                    <a:solidFill>
                      <a:schemeClr val="accent2">
                        <a:lumMod val="40000"/>
                        <a:lumOff val="60000"/>
                      </a:schemeClr>
                    </a:solidFill>
                  </a:tcPr>
                </a:tc>
                <a:tc>
                  <a:txBody>
                    <a:bodyPr/>
                    <a:lstStyle/>
                    <a:p>
                      <a:pPr algn="ctr"/>
                      <a:r>
                        <a:rPr lang="tr-TR" sz="2400" b="1" dirty="0">
                          <a:effectLst/>
                        </a:rPr>
                        <a:t>40</a:t>
                      </a:r>
                    </a:p>
                  </a:txBody>
                  <a:tcPr marL="91439" marR="91439" anchor="ctr">
                    <a:solidFill>
                      <a:schemeClr val="accent2">
                        <a:lumMod val="40000"/>
                        <a:lumOff val="60000"/>
                      </a:schemeClr>
                    </a:solidFill>
                  </a:tcPr>
                </a:tc>
                <a:tc>
                  <a:txBody>
                    <a:bodyPr/>
                    <a:lstStyle/>
                    <a:p>
                      <a:pPr algn="ctr"/>
                      <a:r>
                        <a:rPr lang="tr-TR" sz="2400" b="1" dirty="0">
                          <a:effectLst/>
                        </a:rPr>
                        <a:t>1,3</a:t>
                      </a:r>
                    </a:p>
                  </a:txBody>
                  <a:tcPr marL="91439" marR="91439" anchor="ctr">
                    <a:solidFill>
                      <a:schemeClr val="accent2">
                        <a:lumMod val="40000"/>
                        <a:lumOff val="60000"/>
                      </a:schemeClr>
                    </a:solidFill>
                  </a:tcPr>
                </a:tc>
                <a:tc>
                  <a:txBody>
                    <a:bodyPr/>
                    <a:lstStyle/>
                    <a:p>
                      <a:pPr algn="ctr"/>
                      <a:r>
                        <a:rPr lang="tr-TR" sz="2400" b="1" dirty="0">
                          <a:effectLst/>
                        </a:rPr>
                        <a:t>52</a:t>
                      </a:r>
                    </a:p>
                  </a:txBody>
                  <a:tcPr marL="91439" marR="91439" anchor="ctr">
                    <a:solidFill>
                      <a:schemeClr val="accent2">
                        <a:lumMod val="40000"/>
                        <a:lumOff val="60000"/>
                      </a:schemeClr>
                    </a:solidFill>
                  </a:tcPr>
                </a:tc>
                <a:tc>
                  <a:txBody>
                    <a:bodyPr/>
                    <a:lstStyle/>
                    <a:p>
                      <a:pPr algn="ctr"/>
                      <a:r>
                        <a:rPr lang="tr-TR" sz="1900" b="1" dirty="0">
                          <a:effectLst/>
                        </a:rPr>
                        <a:t>EDEBİYAT</a:t>
                      </a:r>
                    </a:p>
                  </a:txBody>
                  <a:tcPr marL="91439" marR="91439" anchor="ctr">
                    <a:solidFill>
                      <a:schemeClr val="accent4">
                        <a:lumMod val="40000"/>
                        <a:lumOff val="60000"/>
                      </a:schemeClr>
                    </a:solidFill>
                  </a:tcPr>
                </a:tc>
                <a:tc>
                  <a:txBody>
                    <a:bodyPr/>
                    <a:lstStyle/>
                    <a:p>
                      <a:pPr algn="ctr"/>
                      <a:r>
                        <a:rPr lang="tr-TR" sz="2400" b="1" dirty="0">
                          <a:effectLst/>
                        </a:rPr>
                        <a:t>24</a:t>
                      </a:r>
                    </a:p>
                  </a:txBody>
                  <a:tcPr marL="91439" marR="91439" anchor="ctr">
                    <a:solidFill>
                      <a:schemeClr val="accent4">
                        <a:lumMod val="40000"/>
                        <a:lumOff val="60000"/>
                      </a:schemeClr>
                    </a:solidFill>
                  </a:tcPr>
                </a:tc>
                <a:tc>
                  <a:txBody>
                    <a:bodyPr/>
                    <a:lstStyle/>
                    <a:p>
                      <a:pPr algn="ctr"/>
                      <a:r>
                        <a:rPr lang="tr-TR" sz="2400" b="1" dirty="0">
                          <a:effectLst/>
                        </a:rPr>
                        <a:t>3</a:t>
                      </a:r>
                    </a:p>
                  </a:txBody>
                  <a:tcPr marL="91439" marR="91439" anchor="ctr">
                    <a:solidFill>
                      <a:schemeClr val="accent4">
                        <a:lumMod val="40000"/>
                        <a:lumOff val="60000"/>
                      </a:schemeClr>
                    </a:solidFill>
                  </a:tcPr>
                </a:tc>
                <a:tc>
                  <a:txBody>
                    <a:bodyPr/>
                    <a:lstStyle/>
                    <a:p>
                      <a:pPr algn="ctr"/>
                      <a:r>
                        <a:rPr lang="tr-TR" sz="2400" b="1" dirty="0">
                          <a:effectLst/>
                        </a:rPr>
                        <a:t>72</a:t>
                      </a:r>
                    </a:p>
                  </a:txBody>
                  <a:tcPr marL="91439" marR="91439" anchor="ctr">
                    <a:solidFill>
                      <a:schemeClr val="accent4">
                        <a:lumMod val="40000"/>
                        <a:lumOff val="60000"/>
                      </a:schemeClr>
                    </a:solidFill>
                  </a:tcPr>
                </a:tc>
                <a:extLst>
                  <a:ext uri="{0D108BD9-81ED-4DB2-BD59-A6C34878D82A}">
                    <a16:rowId xmlns:a16="http://schemas.microsoft.com/office/drawing/2014/main" val="10003"/>
                  </a:ext>
                </a:extLst>
              </a:tr>
              <a:tr h="423174">
                <a:tc>
                  <a:txBody>
                    <a:bodyPr/>
                    <a:lstStyle/>
                    <a:p>
                      <a:pPr algn="ctr"/>
                      <a:r>
                        <a:rPr lang="tr-TR" sz="1900" b="1" dirty="0">
                          <a:effectLst/>
                        </a:rPr>
                        <a:t>MATEMATİK</a:t>
                      </a:r>
                    </a:p>
                  </a:txBody>
                  <a:tcPr marL="91439" marR="91439" anchor="ctr">
                    <a:solidFill>
                      <a:schemeClr val="accent2">
                        <a:lumMod val="40000"/>
                        <a:lumOff val="60000"/>
                      </a:schemeClr>
                    </a:solidFill>
                  </a:tcPr>
                </a:tc>
                <a:tc>
                  <a:txBody>
                    <a:bodyPr/>
                    <a:lstStyle/>
                    <a:p>
                      <a:pPr algn="ctr"/>
                      <a:r>
                        <a:rPr lang="tr-TR" sz="2400" b="1" dirty="0">
                          <a:effectLst/>
                        </a:rPr>
                        <a:t>40</a:t>
                      </a:r>
                    </a:p>
                  </a:txBody>
                  <a:tcPr marL="91439" marR="91439" anchor="ctr">
                    <a:solidFill>
                      <a:schemeClr val="accent2">
                        <a:lumMod val="40000"/>
                        <a:lumOff val="60000"/>
                      </a:schemeClr>
                    </a:solidFill>
                  </a:tcPr>
                </a:tc>
                <a:tc>
                  <a:txBody>
                    <a:bodyPr/>
                    <a:lstStyle/>
                    <a:p>
                      <a:pPr algn="ctr"/>
                      <a:r>
                        <a:rPr lang="tr-TR" sz="2400" b="1" dirty="0">
                          <a:effectLst/>
                        </a:rPr>
                        <a:t>1,3</a:t>
                      </a:r>
                    </a:p>
                  </a:txBody>
                  <a:tcPr marL="91439" marR="91439" anchor="ctr">
                    <a:solidFill>
                      <a:schemeClr val="accent2">
                        <a:lumMod val="40000"/>
                        <a:lumOff val="60000"/>
                      </a:schemeClr>
                    </a:solidFill>
                  </a:tcPr>
                </a:tc>
                <a:tc>
                  <a:txBody>
                    <a:bodyPr/>
                    <a:lstStyle/>
                    <a:p>
                      <a:pPr algn="ctr"/>
                      <a:r>
                        <a:rPr lang="tr-TR" sz="2400" b="1" dirty="0">
                          <a:effectLst/>
                        </a:rPr>
                        <a:t>52</a:t>
                      </a:r>
                    </a:p>
                  </a:txBody>
                  <a:tcPr marL="91439" marR="91439" anchor="ctr">
                    <a:solidFill>
                      <a:schemeClr val="accent2">
                        <a:lumMod val="40000"/>
                        <a:lumOff val="60000"/>
                      </a:schemeClr>
                    </a:solidFill>
                  </a:tcPr>
                </a:tc>
                <a:tc>
                  <a:txBody>
                    <a:bodyPr/>
                    <a:lstStyle/>
                    <a:p>
                      <a:pPr algn="ctr"/>
                      <a:r>
                        <a:rPr lang="tr-TR" sz="1900" b="1" dirty="0">
                          <a:effectLst/>
                        </a:rPr>
                        <a:t>TARİH</a:t>
                      </a:r>
                      <a:r>
                        <a:rPr lang="tr-TR" sz="1900" b="1" baseline="0" dirty="0">
                          <a:effectLst/>
                        </a:rPr>
                        <a:t> - 1</a:t>
                      </a:r>
                      <a:endParaRPr lang="tr-TR" sz="1900" b="1" dirty="0">
                        <a:effectLst/>
                      </a:endParaRPr>
                    </a:p>
                  </a:txBody>
                  <a:tcPr marL="91439" marR="91439" anchor="ctr">
                    <a:solidFill>
                      <a:schemeClr val="accent4">
                        <a:lumMod val="40000"/>
                        <a:lumOff val="60000"/>
                      </a:schemeClr>
                    </a:solidFill>
                  </a:tcPr>
                </a:tc>
                <a:tc>
                  <a:txBody>
                    <a:bodyPr/>
                    <a:lstStyle/>
                    <a:p>
                      <a:pPr algn="ctr"/>
                      <a:r>
                        <a:rPr lang="tr-TR" sz="2400" b="1" dirty="0">
                          <a:effectLst/>
                        </a:rPr>
                        <a:t>10</a:t>
                      </a:r>
                    </a:p>
                  </a:txBody>
                  <a:tcPr marL="91439" marR="91439" anchor="ctr">
                    <a:solidFill>
                      <a:schemeClr val="accent4">
                        <a:lumMod val="40000"/>
                        <a:lumOff val="60000"/>
                      </a:schemeClr>
                    </a:solidFill>
                  </a:tcPr>
                </a:tc>
                <a:tc>
                  <a:txBody>
                    <a:bodyPr/>
                    <a:lstStyle/>
                    <a:p>
                      <a:pPr algn="ctr"/>
                      <a:r>
                        <a:rPr lang="tr-TR" sz="2400" b="1" dirty="0">
                          <a:effectLst/>
                        </a:rPr>
                        <a:t>2,8</a:t>
                      </a:r>
                    </a:p>
                  </a:txBody>
                  <a:tcPr marL="91439" marR="91439" anchor="ctr">
                    <a:solidFill>
                      <a:schemeClr val="accent4">
                        <a:lumMod val="40000"/>
                        <a:lumOff val="60000"/>
                      </a:schemeClr>
                    </a:solidFill>
                  </a:tcPr>
                </a:tc>
                <a:tc>
                  <a:txBody>
                    <a:bodyPr/>
                    <a:lstStyle/>
                    <a:p>
                      <a:pPr algn="ctr"/>
                      <a:r>
                        <a:rPr lang="tr-TR" sz="2400" b="1" dirty="0">
                          <a:effectLst/>
                        </a:rPr>
                        <a:t>28</a:t>
                      </a:r>
                    </a:p>
                  </a:txBody>
                  <a:tcPr marL="91439" marR="91439" anchor="ctr">
                    <a:solidFill>
                      <a:schemeClr val="accent4">
                        <a:lumMod val="40000"/>
                        <a:lumOff val="60000"/>
                      </a:schemeClr>
                    </a:solidFill>
                  </a:tcPr>
                </a:tc>
                <a:extLst>
                  <a:ext uri="{0D108BD9-81ED-4DB2-BD59-A6C34878D82A}">
                    <a16:rowId xmlns:a16="http://schemas.microsoft.com/office/drawing/2014/main" val="10004"/>
                  </a:ext>
                </a:extLst>
              </a:tr>
              <a:tr h="423174">
                <a:tc>
                  <a:txBody>
                    <a:bodyPr/>
                    <a:lstStyle/>
                    <a:p>
                      <a:pPr algn="ctr"/>
                      <a:r>
                        <a:rPr lang="tr-TR" sz="1900" b="1" dirty="0">
                          <a:effectLst/>
                        </a:rPr>
                        <a:t>SOSYAL BİL.</a:t>
                      </a:r>
                    </a:p>
                  </a:txBody>
                  <a:tcPr marL="91439" marR="91439" anchor="ctr">
                    <a:solidFill>
                      <a:schemeClr val="accent2">
                        <a:lumMod val="40000"/>
                        <a:lumOff val="60000"/>
                      </a:schemeClr>
                    </a:solidFill>
                  </a:tcPr>
                </a:tc>
                <a:tc>
                  <a:txBody>
                    <a:bodyPr/>
                    <a:lstStyle/>
                    <a:p>
                      <a:pPr algn="ctr"/>
                      <a:r>
                        <a:rPr lang="tr-TR" sz="2400" b="1" dirty="0">
                          <a:effectLst/>
                        </a:rPr>
                        <a:t>20</a:t>
                      </a:r>
                    </a:p>
                  </a:txBody>
                  <a:tcPr marL="91439" marR="91439" anchor="ctr">
                    <a:solidFill>
                      <a:schemeClr val="accent2">
                        <a:lumMod val="40000"/>
                        <a:lumOff val="60000"/>
                      </a:schemeClr>
                    </a:solidFill>
                  </a:tcPr>
                </a:tc>
                <a:tc>
                  <a:txBody>
                    <a:bodyPr/>
                    <a:lstStyle/>
                    <a:p>
                      <a:pPr algn="ctr"/>
                      <a:r>
                        <a:rPr lang="tr-TR" sz="2400" b="1" dirty="0">
                          <a:effectLst/>
                        </a:rPr>
                        <a:t>1,4</a:t>
                      </a:r>
                    </a:p>
                  </a:txBody>
                  <a:tcPr marL="91439" marR="91439" anchor="ctr">
                    <a:solidFill>
                      <a:schemeClr val="accent2">
                        <a:lumMod val="40000"/>
                        <a:lumOff val="60000"/>
                      </a:schemeClr>
                    </a:solidFill>
                  </a:tcPr>
                </a:tc>
                <a:tc>
                  <a:txBody>
                    <a:bodyPr/>
                    <a:lstStyle/>
                    <a:p>
                      <a:pPr algn="ctr"/>
                      <a:r>
                        <a:rPr lang="tr-TR" sz="2400" b="1" dirty="0">
                          <a:effectLst/>
                        </a:rPr>
                        <a:t>28</a:t>
                      </a:r>
                    </a:p>
                  </a:txBody>
                  <a:tcPr marL="91439" marR="91439" anchor="ctr">
                    <a:solidFill>
                      <a:schemeClr val="accent2">
                        <a:lumMod val="40000"/>
                        <a:lumOff val="60000"/>
                      </a:schemeClr>
                    </a:solidFill>
                  </a:tcPr>
                </a:tc>
                <a:tc>
                  <a:txBody>
                    <a:bodyPr/>
                    <a:lstStyle/>
                    <a:p>
                      <a:pPr algn="ctr"/>
                      <a:r>
                        <a:rPr lang="tr-TR" sz="1900" b="1" dirty="0">
                          <a:effectLst/>
                        </a:rPr>
                        <a:t>COĞRAFYA - 1</a:t>
                      </a:r>
                    </a:p>
                  </a:txBody>
                  <a:tcPr marL="91439" marR="91439" anchor="ctr">
                    <a:solidFill>
                      <a:schemeClr val="accent4">
                        <a:lumMod val="40000"/>
                        <a:lumOff val="60000"/>
                      </a:schemeClr>
                    </a:solidFill>
                  </a:tcPr>
                </a:tc>
                <a:tc>
                  <a:txBody>
                    <a:bodyPr/>
                    <a:lstStyle/>
                    <a:p>
                      <a:pPr algn="ctr"/>
                      <a:r>
                        <a:rPr lang="tr-TR" sz="2400" b="1" dirty="0">
                          <a:effectLst/>
                        </a:rPr>
                        <a:t>6</a:t>
                      </a:r>
                    </a:p>
                  </a:txBody>
                  <a:tcPr marL="91439" marR="91439" anchor="ctr">
                    <a:solidFill>
                      <a:schemeClr val="accent4">
                        <a:lumMod val="40000"/>
                        <a:lumOff val="60000"/>
                      </a:schemeClr>
                    </a:solidFill>
                  </a:tcPr>
                </a:tc>
                <a:tc>
                  <a:txBody>
                    <a:bodyPr/>
                    <a:lstStyle/>
                    <a:p>
                      <a:pPr algn="ctr"/>
                      <a:r>
                        <a:rPr lang="tr-TR" sz="2400" b="1" dirty="0">
                          <a:effectLst/>
                        </a:rPr>
                        <a:t>3,3333</a:t>
                      </a:r>
                    </a:p>
                  </a:txBody>
                  <a:tcPr marL="91439" marR="91439" anchor="ctr">
                    <a:solidFill>
                      <a:schemeClr val="accent4">
                        <a:lumMod val="40000"/>
                        <a:lumOff val="60000"/>
                      </a:schemeClr>
                    </a:solidFill>
                  </a:tcPr>
                </a:tc>
                <a:tc>
                  <a:txBody>
                    <a:bodyPr/>
                    <a:lstStyle/>
                    <a:p>
                      <a:pPr algn="ctr"/>
                      <a:r>
                        <a:rPr lang="tr-TR" sz="2400" b="1" dirty="0">
                          <a:effectLst/>
                        </a:rPr>
                        <a:t>20</a:t>
                      </a:r>
                    </a:p>
                  </a:txBody>
                  <a:tcPr marL="91439" marR="91439" anchor="ctr">
                    <a:solidFill>
                      <a:schemeClr val="accent4">
                        <a:lumMod val="40000"/>
                        <a:lumOff val="60000"/>
                      </a:schemeClr>
                    </a:solidFill>
                  </a:tcPr>
                </a:tc>
                <a:extLst>
                  <a:ext uri="{0D108BD9-81ED-4DB2-BD59-A6C34878D82A}">
                    <a16:rowId xmlns:a16="http://schemas.microsoft.com/office/drawing/2014/main" val="10005"/>
                  </a:ext>
                </a:extLst>
              </a:tr>
              <a:tr h="423174">
                <a:tc>
                  <a:txBody>
                    <a:bodyPr/>
                    <a:lstStyle/>
                    <a:p>
                      <a:pPr algn="ctr"/>
                      <a:r>
                        <a:rPr lang="tr-TR" sz="1900" b="1" dirty="0">
                          <a:effectLst/>
                        </a:rPr>
                        <a:t>FEN BİL.</a:t>
                      </a:r>
                    </a:p>
                  </a:txBody>
                  <a:tcPr marL="91439" marR="91439" anchor="ctr">
                    <a:solidFill>
                      <a:schemeClr val="accent2">
                        <a:lumMod val="40000"/>
                        <a:lumOff val="60000"/>
                      </a:schemeClr>
                    </a:solidFill>
                  </a:tcPr>
                </a:tc>
                <a:tc>
                  <a:txBody>
                    <a:bodyPr/>
                    <a:lstStyle/>
                    <a:p>
                      <a:pPr algn="ctr"/>
                      <a:r>
                        <a:rPr lang="tr-TR" sz="2400" b="1" dirty="0">
                          <a:effectLst/>
                        </a:rPr>
                        <a:t>20</a:t>
                      </a:r>
                    </a:p>
                  </a:txBody>
                  <a:tcPr marL="91439" marR="91439" anchor="ctr">
                    <a:solidFill>
                      <a:schemeClr val="accent2">
                        <a:lumMod val="40000"/>
                        <a:lumOff val="60000"/>
                      </a:schemeClr>
                    </a:solidFill>
                  </a:tcPr>
                </a:tc>
                <a:tc>
                  <a:txBody>
                    <a:bodyPr/>
                    <a:lstStyle/>
                    <a:p>
                      <a:pPr algn="ctr"/>
                      <a:r>
                        <a:rPr lang="tr-TR" sz="2400" b="1" dirty="0">
                          <a:effectLst/>
                        </a:rPr>
                        <a:t>1,4</a:t>
                      </a:r>
                    </a:p>
                  </a:txBody>
                  <a:tcPr marL="91439" marR="91439" anchor="ctr">
                    <a:solidFill>
                      <a:schemeClr val="accent2">
                        <a:lumMod val="40000"/>
                        <a:lumOff val="60000"/>
                      </a:schemeClr>
                    </a:solidFill>
                  </a:tcPr>
                </a:tc>
                <a:tc>
                  <a:txBody>
                    <a:bodyPr/>
                    <a:lstStyle/>
                    <a:p>
                      <a:pPr algn="ctr"/>
                      <a:r>
                        <a:rPr lang="tr-TR" sz="2400" b="1" dirty="0">
                          <a:effectLst/>
                        </a:rPr>
                        <a:t>28</a:t>
                      </a:r>
                    </a:p>
                  </a:txBody>
                  <a:tcPr marL="91439" marR="91439" anchor="ctr">
                    <a:solidFill>
                      <a:schemeClr val="accent2">
                        <a:lumMod val="40000"/>
                        <a:lumOff val="60000"/>
                      </a:schemeClr>
                    </a:solidFill>
                  </a:tcPr>
                </a:tc>
                <a:tc>
                  <a:txBody>
                    <a:bodyPr/>
                    <a:lstStyle/>
                    <a:p>
                      <a:pPr algn="ctr"/>
                      <a:r>
                        <a:rPr lang="tr-TR" sz="1900" b="1" dirty="0">
                          <a:effectLst/>
                        </a:rPr>
                        <a:t>TARİH - 2</a:t>
                      </a:r>
                    </a:p>
                  </a:txBody>
                  <a:tcPr marL="91439" marR="91439" anchor="ctr">
                    <a:solidFill>
                      <a:schemeClr val="accent4">
                        <a:lumMod val="40000"/>
                        <a:lumOff val="60000"/>
                      </a:schemeClr>
                    </a:solidFill>
                  </a:tcPr>
                </a:tc>
                <a:tc>
                  <a:txBody>
                    <a:bodyPr/>
                    <a:lstStyle/>
                    <a:p>
                      <a:pPr algn="ctr"/>
                      <a:r>
                        <a:rPr lang="tr-TR" sz="2400" b="1" dirty="0">
                          <a:effectLst/>
                        </a:rPr>
                        <a:t>11</a:t>
                      </a:r>
                    </a:p>
                  </a:txBody>
                  <a:tcPr marL="91439" marR="91439" anchor="ctr">
                    <a:solidFill>
                      <a:schemeClr val="accent4">
                        <a:lumMod val="40000"/>
                        <a:lumOff val="60000"/>
                      </a:schemeClr>
                    </a:solidFill>
                  </a:tcPr>
                </a:tc>
                <a:tc>
                  <a:txBody>
                    <a:bodyPr/>
                    <a:lstStyle/>
                    <a:p>
                      <a:pPr algn="ctr"/>
                      <a:r>
                        <a:rPr lang="tr-TR" sz="2400" b="1" dirty="0">
                          <a:effectLst/>
                        </a:rPr>
                        <a:t>2,909</a:t>
                      </a:r>
                    </a:p>
                  </a:txBody>
                  <a:tcPr marL="91439" marR="91439" anchor="ctr">
                    <a:solidFill>
                      <a:schemeClr val="accent4">
                        <a:lumMod val="40000"/>
                        <a:lumOff val="60000"/>
                      </a:schemeClr>
                    </a:solidFill>
                  </a:tcPr>
                </a:tc>
                <a:tc>
                  <a:txBody>
                    <a:bodyPr/>
                    <a:lstStyle/>
                    <a:p>
                      <a:pPr algn="ctr"/>
                      <a:r>
                        <a:rPr lang="tr-TR" sz="2400" b="1" dirty="0">
                          <a:effectLst/>
                        </a:rPr>
                        <a:t>32</a:t>
                      </a:r>
                    </a:p>
                  </a:txBody>
                  <a:tcPr marL="91439" marR="91439" anchor="ctr">
                    <a:solidFill>
                      <a:schemeClr val="accent4">
                        <a:lumMod val="40000"/>
                        <a:lumOff val="60000"/>
                      </a:schemeClr>
                    </a:solidFill>
                  </a:tcPr>
                </a:tc>
                <a:extLst>
                  <a:ext uri="{0D108BD9-81ED-4DB2-BD59-A6C34878D82A}">
                    <a16:rowId xmlns:a16="http://schemas.microsoft.com/office/drawing/2014/main" val="10006"/>
                  </a:ext>
                </a:extLst>
              </a:tr>
              <a:tr h="423174">
                <a:tc rowSpan="3" gridSpan="4">
                  <a:txBody>
                    <a:bodyPr/>
                    <a:lstStyle/>
                    <a:p>
                      <a:endParaRPr lang="tr-TR" sz="1900" dirty="0">
                        <a:effectLst/>
                      </a:endParaRPr>
                    </a:p>
                  </a:txBody>
                  <a:tcPr marL="91439" marR="91439" anchor="ctr">
                    <a:solidFill>
                      <a:schemeClr val="accent2">
                        <a:lumMod val="40000"/>
                        <a:lumOff val="60000"/>
                      </a:schemeClr>
                    </a:solidFill>
                  </a:tcPr>
                </a:tc>
                <a:tc rowSpan="3" hMerge="1">
                  <a:txBody>
                    <a:bodyPr/>
                    <a:lstStyle/>
                    <a:p>
                      <a:pPr algn="l">
                        <a:lnSpc>
                          <a:spcPct val="107000"/>
                        </a:lnSpc>
                        <a:spcAft>
                          <a:spcPts val="800"/>
                        </a:spcAft>
                      </a:pP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rowSpan="3" hMerge="1">
                  <a:txBody>
                    <a:bodyPr/>
                    <a:lstStyle/>
                    <a:p>
                      <a:pPr algn="l">
                        <a:lnSpc>
                          <a:spcPct val="107000"/>
                        </a:lnSpc>
                        <a:spcAft>
                          <a:spcPts val="800"/>
                        </a:spcAft>
                      </a:pP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rowSpan="3" hMerge="1">
                  <a:txBody>
                    <a:bodyPr/>
                    <a:lstStyle/>
                    <a:p>
                      <a:pPr algn="l">
                        <a:lnSpc>
                          <a:spcPct val="107000"/>
                        </a:lnSpc>
                        <a:spcAft>
                          <a:spcPts val="800"/>
                        </a:spcAft>
                      </a:pP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a:txBody>
                    <a:bodyPr/>
                    <a:lstStyle/>
                    <a:p>
                      <a:pPr algn="ctr"/>
                      <a:r>
                        <a:rPr lang="tr-TR" sz="1900" b="1" dirty="0">
                          <a:effectLst/>
                        </a:rPr>
                        <a:t>COĞRAFYA - 2</a:t>
                      </a:r>
                    </a:p>
                  </a:txBody>
                  <a:tcPr marL="91439" marR="91439" anchor="ctr">
                    <a:solidFill>
                      <a:schemeClr val="accent4">
                        <a:lumMod val="40000"/>
                        <a:lumOff val="60000"/>
                      </a:schemeClr>
                    </a:solidFill>
                  </a:tcPr>
                </a:tc>
                <a:tc>
                  <a:txBody>
                    <a:bodyPr/>
                    <a:lstStyle/>
                    <a:p>
                      <a:pPr algn="ctr"/>
                      <a:r>
                        <a:rPr lang="tr-TR" sz="2400" b="1" dirty="0">
                          <a:effectLst/>
                        </a:rPr>
                        <a:t>11</a:t>
                      </a:r>
                    </a:p>
                  </a:txBody>
                  <a:tcPr marL="91439" marR="91439" anchor="ctr">
                    <a:solidFill>
                      <a:schemeClr val="accent4">
                        <a:lumMod val="40000"/>
                        <a:lumOff val="60000"/>
                      </a:schemeClr>
                    </a:solidFill>
                  </a:tcPr>
                </a:tc>
                <a:tc>
                  <a:txBody>
                    <a:bodyPr/>
                    <a:lstStyle/>
                    <a:p>
                      <a:pPr algn="ctr"/>
                      <a:r>
                        <a:rPr lang="tr-TR" sz="2400" b="1" dirty="0">
                          <a:effectLst/>
                        </a:rPr>
                        <a:t>2,909</a:t>
                      </a:r>
                    </a:p>
                  </a:txBody>
                  <a:tcPr marL="51548" marR="51548" marT="25774" marB="25774" anchor="ctr">
                    <a:solidFill>
                      <a:schemeClr val="accent4">
                        <a:lumMod val="40000"/>
                        <a:lumOff val="60000"/>
                      </a:schemeClr>
                    </a:solidFill>
                  </a:tcPr>
                </a:tc>
                <a:tc>
                  <a:txBody>
                    <a:bodyPr/>
                    <a:lstStyle/>
                    <a:p>
                      <a:pPr algn="ctr"/>
                      <a:r>
                        <a:rPr lang="tr-TR" sz="2400" b="1" dirty="0">
                          <a:effectLst/>
                        </a:rPr>
                        <a:t>32</a:t>
                      </a:r>
                    </a:p>
                  </a:txBody>
                  <a:tcPr marL="51548" marR="51548" marT="25774" marB="25774" anchor="ctr">
                    <a:solidFill>
                      <a:schemeClr val="accent4">
                        <a:lumMod val="40000"/>
                        <a:lumOff val="60000"/>
                      </a:schemeClr>
                    </a:solidFill>
                  </a:tcPr>
                </a:tc>
                <a:extLst>
                  <a:ext uri="{0D108BD9-81ED-4DB2-BD59-A6C34878D82A}">
                    <a16:rowId xmlns:a16="http://schemas.microsoft.com/office/drawing/2014/main" val="10007"/>
                  </a:ext>
                </a:extLst>
              </a:tr>
              <a:tr h="423174">
                <a:tc gridSpan="4" vMerge="1">
                  <a:txBody>
                    <a:bodyPr/>
                    <a:lstStyle/>
                    <a:p>
                      <a:pPr algn="l">
                        <a:lnSpc>
                          <a:spcPct val="107000"/>
                        </a:lnSpc>
                        <a:spcAft>
                          <a:spcPts val="800"/>
                        </a:spcAft>
                      </a:pP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hMerge="1" vMerge="1">
                  <a:txBody>
                    <a:bodyPr/>
                    <a:lstStyle/>
                    <a:p>
                      <a:pPr algn="l">
                        <a:lnSpc>
                          <a:spcPct val="107000"/>
                        </a:lnSpc>
                        <a:spcAft>
                          <a:spcPts val="800"/>
                        </a:spcAft>
                      </a:pP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hMerge="1" vMerge="1">
                  <a:txBody>
                    <a:bodyPr/>
                    <a:lstStyle/>
                    <a:p>
                      <a:pPr algn="l">
                        <a:lnSpc>
                          <a:spcPct val="107000"/>
                        </a:lnSpc>
                        <a:spcAft>
                          <a:spcPts val="800"/>
                        </a:spcAft>
                      </a:pP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hMerge="1" vMerge="1">
                  <a:txBody>
                    <a:bodyPr/>
                    <a:lstStyle/>
                    <a:p>
                      <a:pPr algn="l">
                        <a:lnSpc>
                          <a:spcPct val="107000"/>
                        </a:lnSpc>
                        <a:spcAft>
                          <a:spcPts val="800"/>
                        </a:spcAft>
                      </a:pP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a:txBody>
                    <a:bodyPr/>
                    <a:lstStyle/>
                    <a:p>
                      <a:pPr algn="ctr"/>
                      <a:r>
                        <a:rPr lang="tr-TR" sz="1900" b="1" dirty="0">
                          <a:effectLst/>
                        </a:rPr>
                        <a:t>FELSEFE GRB.</a:t>
                      </a:r>
                    </a:p>
                  </a:txBody>
                  <a:tcPr marL="91439" marR="91439" anchor="ctr">
                    <a:solidFill>
                      <a:schemeClr val="accent4">
                        <a:lumMod val="40000"/>
                        <a:lumOff val="60000"/>
                      </a:schemeClr>
                    </a:solidFill>
                  </a:tcPr>
                </a:tc>
                <a:tc>
                  <a:txBody>
                    <a:bodyPr/>
                    <a:lstStyle/>
                    <a:p>
                      <a:pPr algn="ctr"/>
                      <a:r>
                        <a:rPr lang="tr-TR" sz="2400" b="1" dirty="0">
                          <a:effectLst/>
                        </a:rPr>
                        <a:t>12</a:t>
                      </a:r>
                    </a:p>
                  </a:txBody>
                  <a:tcPr marL="91439" marR="91439" anchor="ctr">
                    <a:solidFill>
                      <a:schemeClr val="accent4">
                        <a:lumMod val="40000"/>
                        <a:lumOff val="60000"/>
                      </a:schemeClr>
                    </a:solidFill>
                  </a:tcPr>
                </a:tc>
                <a:tc>
                  <a:txBody>
                    <a:bodyPr/>
                    <a:lstStyle/>
                    <a:p>
                      <a:pPr algn="ctr"/>
                      <a:r>
                        <a:rPr lang="tr-TR" sz="2400" b="1" dirty="0">
                          <a:effectLst/>
                        </a:rPr>
                        <a:t>3</a:t>
                      </a:r>
                    </a:p>
                  </a:txBody>
                  <a:tcPr marL="51548" marR="51548" marT="25774" marB="25774" anchor="ctr">
                    <a:solidFill>
                      <a:schemeClr val="accent4">
                        <a:lumMod val="40000"/>
                        <a:lumOff val="60000"/>
                      </a:schemeClr>
                    </a:solidFill>
                  </a:tcPr>
                </a:tc>
                <a:tc>
                  <a:txBody>
                    <a:bodyPr/>
                    <a:lstStyle/>
                    <a:p>
                      <a:pPr algn="ctr"/>
                      <a:r>
                        <a:rPr lang="tr-TR" sz="2400" b="1" dirty="0">
                          <a:effectLst/>
                        </a:rPr>
                        <a:t>36</a:t>
                      </a:r>
                    </a:p>
                  </a:txBody>
                  <a:tcPr marL="51548" marR="51548" marT="25774" marB="25774" anchor="ctr">
                    <a:solidFill>
                      <a:schemeClr val="accent4">
                        <a:lumMod val="40000"/>
                        <a:lumOff val="60000"/>
                      </a:schemeClr>
                    </a:solidFill>
                  </a:tcPr>
                </a:tc>
                <a:extLst>
                  <a:ext uri="{0D108BD9-81ED-4DB2-BD59-A6C34878D82A}">
                    <a16:rowId xmlns:a16="http://schemas.microsoft.com/office/drawing/2014/main" val="10008"/>
                  </a:ext>
                </a:extLst>
              </a:tr>
              <a:tr h="423174">
                <a:tc gridSpan="4" vMerge="1">
                  <a:txBody>
                    <a:bodyPr/>
                    <a:lstStyle/>
                    <a:p>
                      <a:pPr algn="l">
                        <a:lnSpc>
                          <a:spcPct val="107000"/>
                        </a:lnSpc>
                        <a:spcAft>
                          <a:spcPts val="800"/>
                        </a:spcAft>
                      </a:pP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hMerge="1" vMerge="1">
                  <a:txBody>
                    <a:bodyPr/>
                    <a:lstStyle/>
                    <a:p>
                      <a:pPr algn="l">
                        <a:lnSpc>
                          <a:spcPct val="107000"/>
                        </a:lnSpc>
                        <a:spcAft>
                          <a:spcPts val="800"/>
                        </a:spcAft>
                      </a:pP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hMerge="1" vMerge="1">
                  <a:txBody>
                    <a:bodyPr/>
                    <a:lstStyle/>
                    <a:p>
                      <a:pPr algn="l">
                        <a:lnSpc>
                          <a:spcPct val="107000"/>
                        </a:lnSpc>
                        <a:spcAft>
                          <a:spcPts val="800"/>
                        </a:spcAft>
                      </a:pP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hMerge="1" vMerge="1">
                  <a:txBody>
                    <a:bodyPr/>
                    <a:lstStyle/>
                    <a:p>
                      <a:pPr algn="l">
                        <a:lnSpc>
                          <a:spcPct val="107000"/>
                        </a:lnSpc>
                        <a:spcAft>
                          <a:spcPts val="800"/>
                        </a:spcAft>
                      </a:pP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a:txBody>
                    <a:bodyPr/>
                    <a:lstStyle/>
                    <a:p>
                      <a:pPr algn="ctr"/>
                      <a:r>
                        <a:rPr lang="tr-TR" sz="1900" b="1" dirty="0">
                          <a:effectLst/>
                        </a:rPr>
                        <a:t>DİN KÜL.</a:t>
                      </a:r>
                    </a:p>
                  </a:txBody>
                  <a:tcPr marL="91439" marR="91439" anchor="ctr">
                    <a:solidFill>
                      <a:schemeClr val="accent4">
                        <a:lumMod val="40000"/>
                        <a:lumOff val="60000"/>
                      </a:schemeClr>
                    </a:solidFill>
                  </a:tcPr>
                </a:tc>
                <a:tc>
                  <a:txBody>
                    <a:bodyPr/>
                    <a:lstStyle/>
                    <a:p>
                      <a:pPr algn="ctr"/>
                      <a:r>
                        <a:rPr lang="tr-TR" sz="2400" b="1" dirty="0">
                          <a:effectLst/>
                        </a:rPr>
                        <a:t>6</a:t>
                      </a:r>
                    </a:p>
                  </a:txBody>
                  <a:tcPr marL="91439" marR="91439" anchor="ctr">
                    <a:solidFill>
                      <a:schemeClr val="accent4">
                        <a:lumMod val="40000"/>
                        <a:lumOff val="60000"/>
                      </a:schemeClr>
                    </a:solidFill>
                  </a:tcPr>
                </a:tc>
                <a:tc>
                  <a:txBody>
                    <a:bodyPr/>
                    <a:lstStyle/>
                    <a:p>
                      <a:pPr algn="ctr"/>
                      <a:r>
                        <a:rPr lang="tr-TR" sz="2400" b="1" dirty="0">
                          <a:effectLst/>
                        </a:rPr>
                        <a:t>3,3333</a:t>
                      </a:r>
                    </a:p>
                  </a:txBody>
                  <a:tcPr marL="51548" marR="51548" marT="25774" marB="25774" anchor="ctr">
                    <a:solidFill>
                      <a:schemeClr val="accent4">
                        <a:lumMod val="40000"/>
                        <a:lumOff val="60000"/>
                      </a:schemeClr>
                    </a:solidFill>
                  </a:tcPr>
                </a:tc>
                <a:tc>
                  <a:txBody>
                    <a:bodyPr/>
                    <a:lstStyle/>
                    <a:p>
                      <a:pPr algn="ctr"/>
                      <a:r>
                        <a:rPr lang="tr-TR" sz="2400" b="1" dirty="0">
                          <a:effectLst/>
                        </a:rPr>
                        <a:t>20</a:t>
                      </a:r>
                    </a:p>
                  </a:txBody>
                  <a:tcPr marL="51548" marR="51548" marT="25774" marB="25774">
                    <a:solidFill>
                      <a:schemeClr val="accent4">
                        <a:lumMod val="40000"/>
                        <a:lumOff val="60000"/>
                      </a:schemeClr>
                    </a:solidFill>
                  </a:tcPr>
                </a:tc>
                <a:extLst>
                  <a:ext uri="{0D108BD9-81ED-4DB2-BD59-A6C34878D82A}">
                    <a16:rowId xmlns:a16="http://schemas.microsoft.com/office/drawing/2014/main" val="10009"/>
                  </a:ext>
                </a:extLst>
              </a:tr>
              <a:tr h="968343">
                <a:tc gridSpan="3">
                  <a:txBody>
                    <a:bodyPr/>
                    <a:lstStyle/>
                    <a:p>
                      <a:pPr algn="ctr"/>
                      <a:r>
                        <a:rPr lang="tr-TR" sz="1900" b="1" dirty="0">
                          <a:effectLst/>
                        </a:rPr>
                        <a:t>TYT NETLERİNİN KATKISI OLAN TOPLAM</a:t>
                      </a:r>
                      <a:r>
                        <a:rPr lang="tr-TR" sz="1900" b="1" baseline="0" dirty="0">
                          <a:effectLst/>
                        </a:rPr>
                        <a:t> </a:t>
                      </a:r>
                      <a:r>
                        <a:rPr lang="tr-TR" sz="1900" b="1" dirty="0">
                          <a:effectLst/>
                        </a:rPr>
                        <a:t>HAM PUAN:</a:t>
                      </a:r>
                    </a:p>
                  </a:txBody>
                  <a:tcPr marL="91439" marR="91439" anchor="ctr">
                    <a:solidFill>
                      <a:schemeClr val="accent2">
                        <a:lumMod val="40000"/>
                        <a:lumOff val="60000"/>
                      </a:schemeClr>
                    </a:solidFill>
                  </a:tcPr>
                </a:tc>
                <a:tc hMerge="1">
                  <a:txBody>
                    <a:bodyPr/>
                    <a:lstStyle/>
                    <a:p>
                      <a:endParaRPr lang="tr-TR" dirty="0"/>
                    </a:p>
                  </a:txBody>
                  <a:tcPr/>
                </a:tc>
                <a:tc hMerge="1">
                  <a:txBody>
                    <a:bodyPr/>
                    <a:lstStyle/>
                    <a:p>
                      <a:endParaRPr lang="tr-TR" dirty="0"/>
                    </a:p>
                  </a:txBody>
                  <a:tcPr/>
                </a:tc>
                <a:tc>
                  <a:txBody>
                    <a:bodyPr/>
                    <a:lstStyle/>
                    <a:p>
                      <a:pPr algn="ctr"/>
                      <a:r>
                        <a:rPr lang="tr-TR" sz="6000" b="1" dirty="0">
                          <a:solidFill>
                            <a:srgbClr val="FF0000"/>
                          </a:solidFill>
                          <a:effectLst/>
                        </a:rPr>
                        <a:t>160</a:t>
                      </a:r>
                    </a:p>
                  </a:txBody>
                  <a:tcPr marL="91439" marR="91439" anchor="ctr">
                    <a:solidFill>
                      <a:schemeClr val="accent2">
                        <a:lumMod val="40000"/>
                        <a:lumOff val="60000"/>
                      </a:schemeClr>
                    </a:solidFill>
                  </a:tcPr>
                </a:tc>
                <a:tc gridSpan="3">
                  <a:txBody>
                    <a:bodyPr/>
                    <a:lstStyle/>
                    <a:p>
                      <a:pPr algn="ctr"/>
                      <a:r>
                        <a:rPr lang="tr-TR" sz="1900" b="1" dirty="0">
                          <a:effectLst/>
                        </a:rPr>
                        <a:t>AYT NETLERİNİN KATKISI OLAN TOPLAM</a:t>
                      </a:r>
                      <a:r>
                        <a:rPr lang="tr-TR" sz="1900" b="1" baseline="0" dirty="0">
                          <a:effectLst/>
                        </a:rPr>
                        <a:t> </a:t>
                      </a:r>
                      <a:r>
                        <a:rPr lang="tr-TR" sz="1900" b="1" dirty="0">
                          <a:effectLst/>
                        </a:rPr>
                        <a:t>HAM PUAN:</a:t>
                      </a:r>
                    </a:p>
                  </a:txBody>
                  <a:tcPr marL="91439" marR="91439" anchor="ctr">
                    <a:solidFill>
                      <a:schemeClr val="accent4">
                        <a:lumMod val="40000"/>
                        <a:lumOff val="60000"/>
                      </a:schemeClr>
                    </a:solidFill>
                  </a:tcPr>
                </a:tc>
                <a:tc hMerge="1">
                  <a:txBody>
                    <a:bodyPr/>
                    <a:lstStyle/>
                    <a:p>
                      <a:endParaRPr lang="tr-TR" dirty="0"/>
                    </a:p>
                  </a:txBody>
                  <a:tcP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chemeClr val="accent4">
                        <a:lumMod val="40000"/>
                        <a:lumOff val="60000"/>
                      </a:schemeClr>
                    </a:solidFill>
                  </a:tcPr>
                </a:tc>
                <a:tc hMerge="1">
                  <a:txBody>
                    <a:bodyPr/>
                    <a:lstStyle/>
                    <a:p>
                      <a:endParaRPr lang="tr-TR" dirty="0"/>
                    </a:p>
                  </a:txBody>
                  <a:tcP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chemeClr val="accent4">
                        <a:lumMod val="40000"/>
                        <a:lumOff val="60000"/>
                      </a:schemeClr>
                    </a:solidFill>
                  </a:tcPr>
                </a:tc>
                <a:tc>
                  <a:txBody>
                    <a:bodyPr/>
                    <a:lstStyle/>
                    <a:p>
                      <a:pPr algn="ctr"/>
                      <a:r>
                        <a:rPr lang="tr-TR" sz="6000" b="1" dirty="0">
                          <a:solidFill>
                            <a:srgbClr val="FF0000"/>
                          </a:solidFill>
                          <a:effectLst/>
                        </a:rPr>
                        <a:t>240</a:t>
                      </a:r>
                      <a:endParaRPr lang="tr-TR" sz="2000" b="1" dirty="0">
                        <a:solidFill>
                          <a:srgbClr val="FF0000"/>
                        </a:solidFill>
                        <a:effectLst/>
                      </a:endParaRPr>
                    </a:p>
                  </a:txBody>
                  <a:tcPr marL="91439" marR="91439">
                    <a:solidFill>
                      <a:schemeClr val="accent4">
                        <a:lumMod val="40000"/>
                        <a:lumOff val="60000"/>
                      </a:schemeClr>
                    </a:solidFill>
                  </a:tcPr>
                </a:tc>
                <a:extLst>
                  <a:ext uri="{0D108BD9-81ED-4DB2-BD59-A6C34878D82A}">
                    <a16:rowId xmlns:a16="http://schemas.microsoft.com/office/drawing/2014/main" val="10010"/>
                  </a:ext>
                </a:extLst>
              </a:tr>
              <a:tr h="772161">
                <a:tc gridSpan="8">
                  <a:txBody>
                    <a:bodyPr/>
                    <a:lstStyle/>
                    <a:p>
                      <a:pPr marL="0" marR="0" indent="0" algn="ctr" defTabSz="959846" rtl="0" eaLnBrk="1" fontAlgn="auto" latinLnBrk="0" hangingPunct="1">
                        <a:lnSpc>
                          <a:spcPct val="107000"/>
                        </a:lnSpc>
                        <a:spcBef>
                          <a:spcPts val="0"/>
                        </a:spcBef>
                        <a:spcAft>
                          <a:spcPts val="800"/>
                        </a:spcAft>
                        <a:buClrTx/>
                        <a:buSzTx/>
                        <a:buFontTx/>
                        <a:buNone/>
                        <a:tabLst/>
                        <a:defRPr/>
                      </a:pPr>
                      <a:r>
                        <a:rPr lang="tr-TR" sz="2400" b="1" u="sng" dirty="0">
                          <a:solidFill>
                            <a:srgbClr val="FF0000"/>
                          </a:solidFill>
                          <a:effectLst>
                            <a:outerShdw blurRad="38100" dist="38100" dir="2700000" algn="tl">
                              <a:srgbClr val="000000">
                                <a:alpha val="43137"/>
                              </a:srgbClr>
                            </a:outerShdw>
                          </a:effectLst>
                        </a:rPr>
                        <a:t>NOT:</a:t>
                      </a:r>
                      <a:r>
                        <a:rPr lang="tr-TR" sz="2400" b="1" dirty="0"/>
                        <a:t> YKS’de her bir netin değeri o yılın</a:t>
                      </a:r>
                      <a:r>
                        <a:rPr lang="tr-TR" sz="2400" b="1" baseline="0" dirty="0"/>
                        <a:t> sınavındaki test başarı durumuna göre oluşan </a:t>
                      </a:r>
                    </a:p>
                    <a:p>
                      <a:pPr marL="0" marR="0" indent="0" algn="ctr" defTabSz="959846" rtl="0" eaLnBrk="1" fontAlgn="auto" latinLnBrk="0" hangingPunct="1">
                        <a:lnSpc>
                          <a:spcPct val="107000"/>
                        </a:lnSpc>
                        <a:spcBef>
                          <a:spcPts val="0"/>
                        </a:spcBef>
                        <a:spcAft>
                          <a:spcPts val="800"/>
                        </a:spcAft>
                        <a:buClrTx/>
                        <a:buSzTx/>
                        <a:buFontTx/>
                        <a:buNone/>
                        <a:tabLst/>
                        <a:defRPr/>
                      </a:pPr>
                      <a:r>
                        <a:rPr lang="tr-TR" sz="2400" b="1" baseline="0" dirty="0"/>
                        <a:t>‘</a:t>
                      </a:r>
                      <a:r>
                        <a:rPr lang="tr-TR" sz="2400" b="1" baseline="0" dirty="0">
                          <a:solidFill>
                            <a:srgbClr val="FF0000"/>
                          </a:solidFill>
                        </a:rPr>
                        <a:t>’STANDART SAPMA</a:t>
                      </a:r>
                      <a:r>
                        <a:rPr lang="tr-TR" sz="2400" b="1" baseline="0" dirty="0"/>
                        <a:t>’’ ile değişkenlik arz edebilir.</a:t>
                      </a:r>
                      <a:endParaRPr lang="tr-TR" sz="2400" b="1" dirty="0"/>
                    </a:p>
                  </a:txBody>
                  <a:tcPr marL="51548" marR="51548" marT="25774" marB="25774">
                    <a:solidFill>
                      <a:schemeClr val="accent4">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83649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EF74D3D0-8C6B-4B2D-BCD5-427DD5C1B5B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 name="Rectangle 20">
            <a:extLst>
              <a:ext uri="{FF2B5EF4-FFF2-40B4-BE49-F238E27FC236}">
                <a16:creationId xmlns:a16="http://schemas.microsoft.com/office/drawing/2014/main" id="{0BDDEA00-A4EC-4353-B177-50E128B0D53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11">
            <a:extLst>
              <a:ext uri="{FF2B5EF4-FFF2-40B4-BE49-F238E27FC236}">
                <a16:creationId xmlns:a16="http://schemas.microsoft.com/office/drawing/2014/main" id="{80BEF7A6-DDF2-4589-A829-9534050C12D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7 İçerik Yer Tutucusu"/>
          <p:cNvSpPr txBox="1">
            <a:spLocks/>
          </p:cNvSpPr>
          <p:nvPr/>
        </p:nvSpPr>
        <p:spPr>
          <a:xfrm>
            <a:off x="6635930" y="4689566"/>
            <a:ext cx="5556069" cy="2168434"/>
          </a:xfrm>
          <a:prstGeom prst="rect">
            <a:avLst/>
          </a:prstGeom>
        </p:spPr>
        <p:txBody>
          <a:bodyPr>
            <a:normAutofit/>
          </a:bodyPr>
          <a:lstStyle>
            <a:lvl1pPr marL="457038" indent="-457038" algn="l" defTabSz="1142594" rtl="0" eaLnBrk="1" latinLnBrk="0" hangingPunct="1">
              <a:spcBef>
                <a:spcPct val="20000"/>
              </a:spcBef>
              <a:buClr>
                <a:schemeClr val="accent1"/>
              </a:buClr>
              <a:buFont typeface="Wingdings" pitchFamily="2" charset="2"/>
              <a:buChar char=""/>
              <a:defRPr sz="3000" kern="1200">
                <a:solidFill>
                  <a:schemeClr val="tx1">
                    <a:lumMod val="85000"/>
                    <a:lumOff val="15000"/>
                  </a:schemeClr>
                </a:solidFill>
                <a:latin typeface="+mn-lt"/>
                <a:ea typeface="+mn-ea"/>
                <a:cs typeface="+mn-cs"/>
              </a:defRPr>
            </a:lvl1pPr>
            <a:lvl2pPr marL="971206" indent="-457038" algn="l" defTabSz="1142594" rtl="0" eaLnBrk="1" latinLnBrk="0" hangingPunct="1">
              <a:spcBef>
                <a:spcPct val="20000"/>
              </a:spcBef>
              <a:buClr>
                <a:schemeClr val="accent1"/>
              </a:buClr>
              <a:buFont typeface="Wingdings" pitchFamily="2" charset="2"/>
              <a:buChar char=""/>
              <a:defRPr sz="2700" kern="1200">
                <a:solidFill>
                  <a:schemeClr val="tx1">
                    <a:lumMod val="85000"/>
                    <a:lumOff val="15000"/>
                  </a:schemeClr>
                </a:solidFill>
                <a:latin typeface="+mn-lt"/>
                <a:ea typeface="+mn-ea"/>
                <a:cs typeface="+mn-cs"/>
              </a:defRPr>
            </a:lvl2pPr>
            <a:lvl3pPr marL="1428242" indent="-457038" algn="l" defTabSz="1142594" rtl="0" eaLnBrk="1" latinLnBrk="0" hangingPunct="1">
              <a:spcBef>
                <a:spcPct val="20000"/>
              </a:spcBef>
              <a:buClr>
                <a:schemeClr val="accent1"/>
              </a:buClr>
              <a:buFont typeface="Wingdings" pitchFamily="2" charset="2"/>
              <a:buChar char=""/>
              <a:defRPr sz="2500" kern="1200">
                <a:solidFill>
                  <a:schemeClr val="tx1">
                    <a:lumMod val="85000"/>
                    <a:lumOff val="15000"/>
                  </a:schemeClr>
                </a:solidFill>
                <a:latin typeface="+mn-lt"/>
                <a:ea typeface="+mn-ea"/>
                <a:cs typeface="+mn-cs"/>
              </a:defRPr>
            </a:lvl3pPr>
            <a:lvl4pPr marL="1885280" indent="-399908" algn="l" defTabSz="1142594"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4pPr>
            <a:lvl5pPr marL="2285188" indent="-399908" algn="l" defTabSz="1142594"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5pPr>
            <a:lvl6pPr marL="2685097" indent="-342779" algn="l" defTabSz="1142594"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6pPr>
            <a:lvl7pPr marL="3085004" indent="-342779" algn="l" defTabSz="1142594"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7pPr>
            <a:lvl8pPr marL="3484912" indent="-342779" algn="l" defTabSz="1142594"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8pPr>
            <a:lvl9pPr marL="3884820" indent="-342779" algn="l" defTabSz="1142594"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9pPr>
          </a:lstStyle>
          <a:p>
            <a:r>
              <a:rPr lang="tr-TR" sz="5400" b="1">
                <a:latin typeface="Arial Black" pitchFamily="34" charset="0"/>
              </a:rPr>
              <a:t>100x0.6=60</a:t>
            </a:r>
          </a:p>
          <a:p>
            <a:r>
              <a:rPr lang="tr-TR" sz="5400" b="1">
                <a:latin typeface="Arial Black" pitchFamily="34" charset="0"/>
              </a:rPr>
              <a:t> 50 x0.6=30</a:t>
            </a:r>
          </a:p>
          <a:p>
            <a:endParaRPr lang="tr-TR" dirty="0"/>
          </a:p>
        </p:txBody>
      </p:sp>
      <p:pic>
        <p:nvPicPr>
          <p:cNvPr id="6" name="Picture 4" descr="ortaöğretim başarı puanı ile ilgili görsel sonucu"/>
          <p:cNvPicPr>
            <a:picLocks noChangeAspect="1" noChangeArrowheads="1"/>
          </p:cNvPicPr>
          <p:nvPr/>
        </p:nvPicPr>
        <p:blipFill>
          <a:blip r:embed="rId2"/>
          <a:srcRect/>
          <a:stretch>
            <a:fillRect/>
          </a:stretch>
        </p:blipFill>
        <p:spPr bwMode="auto">
          <a:xfrm>
            <a:off x="1214845" y="182880"/>
            <a:ext cx="9392194" cy="35252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8" descr="megafon ile ilgili görsel sonucu"/>
          <p:cNvPicPr>
            <a:picLocks noChangeAspect="1" noChangeArrowheads="1"/>
          </p:cNvPicPr>
          <p:nvPr/>
        </p:nvPicPr>
        <p:blipFill>
          <a:blip r:embed="rId3"/>
          <a:srcRect/>
          <a:stretch>
            <a:fillRect/>
          </a:stretch>
        </p:blipFill>
        <p:spPr bwMode="auto">
          <a:xfrm>
            <a:off x="1672045" y="4317072"/>
            <a:ext cx="4028712" cy="1920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3125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86" t="58939" r="22207" b="12024"/>
          <a:stretch/>
        </p:blipFill>
        <p:spPr bwMode="auto">
          <a:xfrm>
            <a:off x="1384917" y="744649"/>
            <a:ext cx="10449017" cy="473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1290800" y="5459233"/>
            <a:ext cx="10041160" cy="461655"/>
          </a:xfrm>
          <a:prstGeom prst="rect">
            <a:avLst/>
          </a:prstGeom>
          <a:noFill/>
        </p:spPr>
        <p:txBody>
          <a:bodyPr wrap="square" lIns="91429" tIns="45715" rIns="91429" bIns="45715">
            <a:spAutoFit/>
          </a:bodyPr>
          <a:lstStyle/>
          <a:p>
            <a:pPr algn="ctr"/>
            <a:r>
              <a:rPr lang="tr-TR" sz="2400" b="1" dirty="0">
                <a:ln w="17780" cmpd="sng">
                  <a:solidFill>
                    <a:srgbClr val="FFFFFF"/>
                  </a:solidFill>
                  <a:prstDash val="solid"/>
                  <a:miter lim="800000"/>
                </a:ln>
                <a:solidFill>
                  <a:schemeClr val="tx2"/>
                </a:solidFill>
                <a:effectLst>
                  <a:outerShdw blurRad="50800" algn="tl" rotWithShape="0">
                    <a:srgbClr val="000000"/>
                  </a:outerShdw>
                </a:effectLst>
              </a:rPr>
              <a:t>DİPLOMA PUANI KIRILAN BİR ÖĞRENCİYE AİT SINAV SONUÇ BELGESİ</a:t>
            </a:r>
          </a:p>
        </p:txBody>
      </p:sp>
      <p:sp>
        <p:nvSpPr>
          <p:cNvPr id="4" name="Halka 3"/>
          <p:cNvSpPr/>
          <p:nvPr/>
        </p:nvSpPr>
        <p:spPr>
          <a:xfrm>
            <a:off x="2572873" y="512794"/>
            <a:ext cx="1574125" cy="1403797"/>
          </a:xfrm>
          <a:prstGeom prst="donut">
            <a:avLst>
              <a:gd name="adj" fmla="val 102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dirty="0">
              <a:solidFill>
                <a:schemeClr val="tx1"/>
              </a:solidFill>
            </a:endParaRPr>
          </a:p>
        </p:txBody>
      </p:sp>
      <p:grpSp>
        <p:nvGrpSpPr>
          <p:cNvPr id="3" name="Grup 2"/>
          <p:cNvGrpSpPr/>
          <p:nvPr/>
        </p:nvGrpSpPr>
        <p:grpSpPr>
          <a:xfrm>
            <a:off x="204124" y="1916597"/>
            <a:ext cx="4419391" cy="970176"/>
            <a:chOff x="204124" y="1916597"/>
            <a:chExt cx="4419391" cy="970176"/>
          </a:xfrm>
        </p:grpSpPr>
        <p:grpSp>
          <p:nvGrpSpPr>
            <p:cNvPr id="9" name="Grup 8"/>
            <p:cNvGrpSpPr/>
            <p:nvPr/>
          </p:nvGrpSpPr>
          <p:grpSpPr>
            <a:xfrm>
              <a:off x="204124" y="1916597"/>
              <a:ext cx="4419391" cy="667191"/>
              <a:chOff x="453543" y="5776315"/>
              <a:chExt cx="4419392" cy="667191"/>
            </a:xfrm>
          </p:grpSpPr>
          <p:sp>
            <p:nvSpPr>
              <p:cNvPr id="10" name="Dikdörtgen 9"/>
              <p:cNvSpPr/>
              <p:nvPr/>
            </p:nvSpPr>
            <p:spPr>
              <a:xfrm>
                <a:off x="453543" y="5935675"/>
                <a:ext cx="1903405" cy="507831"/>
              </a:xfrm>
              <a:prstGeom prst="rect">
                <a:avLst/>
              </a:prstGeom>
              <a:noFill/>
            </p:spPr>
            <p:txBody>
              <a:bodyPr wrap="none" lIns="91440" tIns="45720" rIns="91440" bIns="45720">
                <a:spAutoFit/>
              </a:bodyPr>
              <a:lstStyle/>
              <a:p>
                <a:pPr algn="ctr"/>
                <a:r>
                  <a:rPr lang="tr-TR" sz="2700" b="1" u="sng" dirty="0">
                    <a:ln w="0"/>
                    <a:solidFill>
                      <a:srgbClr val="FF0000"/>
                    </a:solidFill>
                    <a:effectLst>
                      <a:outerShdw blurRad="38100" dist="19050" dir="2700000" algn="tl" rotWithShape="0">
                        <a:schemeClr val="dk1">
                          <a:alpha val="40000"/>
                        </a:schemeClr>
                      </a:outerShdw>
                    </a:effectLst>
                  </a:rPr>
                  <a:t>OBP PUANI:</a:t>
                </a:r>
              </a:p>
            </p:txBody>
          </p:sp>
          <p:sp>
            <p:nvSpPr>
              <p:cNvPr id="11" name="Metin kutusu 10"/>
              <p:cNvSpPr txBox="1"/>
              <p:nvPr/>
            </p:nvSpPr>
            <p:spPr>
              <a:xfrm>
                <a:off x="2700606" y="5776315"/>
                <a:ext cx="2172329"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tr-TR" sz="2700" b="1" dirty="0"/>
                  <a:t>82 x </a:t>
                </a:r>
                <a:r>
                  <a:rPr lang="tr-TR" sz="2700" b="1" dirty="0">
                    <a:solidFill>
                      <a:srgbClr val="FF0000"/>
                    </a:solidFill>
                  </a:rPr>
                  <a:t>0,6</a:t>
                </a:r>
                <a:r>
                  <a:rPr lang="tr-TR" sz="2700" b="1" dirty="0"/>
                  <a:t> = </a:t>
                </a:r>
                <a:r>
                  <a:rPr lang="tr-TR" sz="3600" b="1" dirty="0">
                    <a:solidFill>
                      <a:srgbClr val="FF0000"/>
                    </a:solidFill>
                    <a:effectLst>
                      <a:outerShdw blurRad="38100" dist="38100" dir="2700000" algn="tl">
                        <a:srgbClr val="000000">
                          <a:alpha val="43137"/>
                        </a:srgbClr>
                      </a:outerShdw>
                    </a:effectLst>
                  </a:rPr>
                  <a:t>49</a:t>
                </a:r>
              </a:p>
            </p:txBody>
          </p:sp>
        </p:grpSp>
        <p:sp>
          <p:nvSpPr>
            <p:cNvPr id="12" name="Dikdörtgen 11"/>
            <p:cNvSpPr/>
            <p:nvPr/>
          </p:nvSpPr>
          <p:spPr>
            <a:xfrm>
              <a:off x="2507305" y="2532840"/>
              <a:ext cx="2100233" cy="353933"/>
            </a:xfrm>
            <a:prstGeom prst="rect">
              <a:avLst/>
            </a:prstGeom>
            <a:noFill/>
          </p:spPr>
          <p:txBody>
            <a:bodyPr wrap="none" lIns="91429" tIns="45715" rIns="91429" bIns="45715">
              <a:spAutoFit/>
            </a:bodyPr>
            <a:lstStyle/>
            <a:p>
              <a:pPr algn="ctr"/>
              <a:r>
                <a:rPr lang="tr-TR" b="1" u="sng" dirty="0">
                  <a:ln w="0"/>
                  <a:solidFill>
                    <a:srgbClr val="FF0000"/>
                  </a:solidFill>
                  <a:effectLst>
                    <a:outerShdw blurRad="38100" dist="19050" dir="2700000" algn="tl" rotWithShape="0">
                      <a:schemeClr val="dk1">
                        <a:alpha val="40000"/>
                      </a:schemeClr>
                    </a:outerShdw>
                  </a:effectLst>
                </a:rPr>
                <a:t>OLMASI GEREKİRKEN</a:t>
              </a:r>
            </a:p>
          </p:txBody>
        </p:sp>
      </p:grpSp>
      <p:sp>
        <p:nvSpPr>
          <p:cNvPr id="13" name="Halka 12"/>
          <p:cNvSpPr/>
          <p:nvPr/>
        </p:nvSpPr>
        <p:spPr>
          <a:xfrm>
            <a:off x="3094462" y="3578180"/>
            <a:ext cx="1574125" cy="1599127"/>
          </a:xfrm>
          <a:prstGeom prst="donut">
            <a:avLst>
              <a:gd name="adj" fmla="val 102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dirty="0">
              <a:solidFill>
                <a:schemeClr val="tx1"/>
              </a:solidFill>
            </a:endParaRPr>
          </a:p>
        </p:txBody>
      </p:sp>
      <p:grpSp>
        <p:nvGrpSpPr>
          <p:cNvPr id="6" name="Grup 5"/>
          <p:cNvGrpSpPr/>
          <p:nvPr/>
        </p:nvGrpSpPr>
        <p:grpSpPr>
          <a:xfrm>
            <a:off x="4405909" y="3348506"/>
            <a:ext cx="8125236" cy="1867636"/>
            <a:chOff x="4405909" y="3322748"/>
            <a:chExt cx="8125236" cy="1867636"/>
          </a:xfrm>
        </p:grpSpPr>
        <p:sp>
          <p:nvSpPr>
            <p:cNvPr id="5" name="Şeritli Sağ Ok 4"/>
            <p:cNvSpPr/>
            <p:nvPr/>
          </p:nvSpPr>
          <p:spPr>
            <a:xfrm>
              <a:off x="4405909" y="3322748"/>
              <a:ext cx="2115829" cy="592429"/>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dirty="0"/>
            </a:p>
          </p:txBody>
        </p:sp>
        <p:sp>
          <p:nvSpPr>
            <p:cNvPr id="15" name="Halka 14"/>
            <p:cNvSpPr/>
            <p:nvPr/>
          </p:nvSpPr>
          <p:spPr>
            <a:xfrm>
              <a:off x="6234759" y="3578180"/>
              <a:ext cx="1476681" cy="1599127"/>
            </a:xfrm>
            <a:prstGeom prst="donut">
              <a:avLst>
                <a:gd name="adj" fmla="val 102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dirty="0">
                <a:solidFill>
                  <a:schemeClr val="tx1"/>
                </a:solidFill>
              </a:endParaRPr>
            </a:p>
          </p:txBody>
        </p:sp>
        <p:sp>
          <p:nvSpPr>
            <p:cNvPr id="16" name="Dikdörtgen 15"/>
            <p:cNvSpPr/>
            <p:nvPr/>
          </p:nvSpPr>
          <p:spPr>
            <a:xfrm>
              <a:off x="8590208" y="4051621"/>
              <a:ext cx="3940937" cy="1138763"/>
            </a:xfrm>
            <a:prstGeom prst="rect">
              <a:avLst/>
            </a:prstGeom>
          </p:spPr>
          <p:style>
            <a:lnRef idx="2">
              <a:schemeClr val="accent5"/>
            </a:lnRef>
            <a:fillRef idx="1">
              <a:schemeClr val="lt1"/>
            </a:fillRef>
            <a:effectRef idx="0">
              <a:schemeClr val="accent5"/>
            </a:effectRef>
            <a:fontRef idx="minor">
              <a:schemeClr val="dk1"/>
            </a:fontRef>
          </p:style>
          <p:txBody>
            <a:bodyPr wrap="square" lIns="91429" tIns="45715" rIns="91429" bIns="45715">
              <a:spAutoFit/>
            </a:bodyPr>
            <a:lstStyle/>
            <a:p>
              <a:pPr algn="ctr"/>
              <a:r>
                <a:rPr lang="tr-TR" b="1" u="sng" dirty="0">
                  <a:ln w="0"/>
                  <a:solidFill>
                    <a:srgbClr val="FF0000"/>
                  </a:solidFill>
                  <a:effectLst>
                    <a:outerShdw blurRad="38100" dist="19050" dir="2700000" algn="tl" rotWithShape="0">
                      <a:schemeClr val="dk1">
                        <a:alpha val="40000"/>
                      </a:schemeClr>
                    </a:outerShdw>
                  </a:effectLst>
                </a:rPr>
                <a:t>OKUL PUANI YARIYA DÜŞEREK ‘’</a:t>
              </a:r>
              <a:r>
                <a:rPr lang="tr-TR" b="1" u="sng" dirty="0">
                  <a:ln w="0"/>
                  <a:solidFill>
                    <a:schemeClr val="tx1"/>
                  </a:solidFill>
                  <a:effectLst>
                    <a:outerShdw blurRad="38100" dist="19050" dir="2700000" algn="tl" rotWithShape="0">
                      <a:schemeClr val="dk1">
                        <a:alpha val="40000"/>
                      </a:schemeClr>
                    </a:outerShdw>
                  </a:effectLst>
                </a:rPr>
                <a:t>25</a:t>
              </a:r>
              <a:r>
                <a:rPr lang="tr-TR" b="1" u="sng" dirty="0">
                  <a:ln w="0"/>
                  <a:solidFill>
                    <a:srgbClr val="FF0000"/>
                  </a:solidFill>
                  <a:effectLst>
                    <a:outerShdw blurRad="38100" dist="19050" dir="2700000" algn="tl" rotWithShape="0">
                      <a:schemeClr val="dk1">
                        <a:alpha val="40000"/>
                      </a:schemeClr>
                    </a:outerShdw>
                  </a:effectLst>
                </a:rPr>
                <a:t>’’ PUAN HAM PUANINA EKLENDİ. </a:t>
              </a:r>
            </a:p>
            <a:p>
              <a:pPr algn="ctr"/>
              <a:r>
                <a:rPr lang="tr-TR" b="1" u="sng" dirty="0">
                  <a:ln w="0"/>
                  <a:solidFill>
                    <a:srgbClr val="FF0000"/>
                  </a:solidFill>
                  <a:effectLst>
                    <a:outerShdw blurRad="38100" dist="19050" dir="2700000" algn="tl" rotWithShape="0">
                      <a:schemeClr val="dk1">
                        <a:alpha val="40000"/>
                      </a:schemeClr>
                    </a:outerShdw>
                  </a:effectLst>
                </a:rPr>
                <a:t>DOĞAL OLARAK SIRALAMASI DA GERİLEDİ.</a:t>
              </a:r>
            </a:p>
          </p:txBody>
        </p:sp>
      </p:grpSp>
      <p:sp>
        <p:nvSpPr>
          <p:cNvPr id="14" name="Çerçeve 13"/>
          <p:cNvSpPr/>
          <p:nvPr/>
        </p:nvSpPr>
        <p:spPr>
          <a:xfrm>
            <a:off x="1206626" y="5355108"/>
            <a:ext cx="10731374" cy="672295"/>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dirty="0">
              <a:solidFill>
                <a:srgbClr val="FF0000"/>
              </a:solidFill>
            </a:endParaRPr>
          </a:p>
        </p:txBody>
      </p:sp>
      <p:sp>
        <p:nvSpPr>
          <p:cNvPr id="18" name="Dikdörtgen 17"/>
          <p:cNvSpPr/>
          <p:nvPr/>
        </p:nvSpPr>
        <p:spPr>
          <a:xfrm>
            <a:off x="8590208" y="2014396"/>
            <a:ext cx="3940937" cy="615543"/>
          </a:xfrm>
          <a:prstGeom prst="rect">
            <a:avLst/>
          </a:prstGeom>
        </p:spPr>
        <p:style>
          <a:lnRef idx="2">
            <a:schemeClr val="accent5"/>
          </a:lnRef>
          <a:fillRef idx="1">
            <a:schemeClr val="lt1"/>
          </a:fillRef>
          <a:effectRef idx="0">
            <a:schemeClr val="accent5"/>
          </a:effectRef>
          <a:fontRef idx="minor">
            <a:schemeClr val="dk1"/>
          </a:fontRef>
        </p:style>
        <p:txBody>
          <a:bodyPr wrap="square" lIns="91429" tIns="45715" rIns="91429" bIns="45715">
            <a:spAutoFit/>
          </a:bodyPr>
          <a:lstStyle/>
          <a:p>
            <a:pPr algn="ctr"/>
            <a:r>
              <a:rPr lang="tr-TR" b="1" u="sng" dirty="0">
                <a:ln w="0"/>
                <a:solidFill>
                  <a:srgbClr val="FF0000"/>
                </a:solidFill>
                <a:effectLst>
                  <a:outerShdw blurRad="38100" dist="19050" dir="2700000" algn="tl" rotWithShape="0">
                    <a:schemeClr val="dk1">
                      <a:alpha val="40000"/>
                    </a:schemeClr>
                  </a:outerShdw>
                </a:effectLst>
              </a:rPr>
              <a:t>TERCİH SÜRECİNİN ÖNEMİNİ</a:t>
            </a:r>
          </a:p>
          <a:p>
            <a:pPr algn="ctr"/>
            <a:r>
              <a:rPr lang="tr-TR" b="1" u="sng" dirty="0">
                <a:ln w="0"/>
                <a:solidFill>
                  <a:srgbClr val="FF0000"/>
                </a:solidFill>
                <a:effectLst>
                  <a:outerShdw blurRad="38100" dist="19050" dir="2700000" algn="tl" rotWithShape="0">
                    <a:schemeClr val="dk1">
                      <a:alpha val="40000"/>
                    </a:schemeClr>
                  </a:outerShdw>
                </a:effectLst>
              </a:rPr>
              <a:t>ANLATAN ÖNEMLİ BİR ÖRNEK</a:t>
            </a:r>
          </a:p>
        </p:txBody>
      </p:sp>
      <p:sp>
        <p:nvSpPr>
          <p:cNvPr id="19" name="Metin kutusu 18"/>
          <p:cNvSpPr txBox="1"/>
          <p:nvPr/>
        </p:nvSpPr>
        <p:spPr>
          <a:xfrm>
            <a:off x="190207" y="2689418"/>
            <a:ext cx="2201187" cy="2708424"/>
          </a:xfrm>
          <a:prstGeom prst="rect">
            <a:avLst/>
          </a:prstGeom>
          <a:noFill/>
        </p:spPr>
        <p:txBody>
          <a:bodyPr wrap="square" lIns="91429" tIns="45715" rIns="91429" bIns="45715" rtlCol="0">
            <a:spAutoFit/>
          </a:bodyPr>
          <a:lstStyle/>
          <a:p>
            <a:pPr algn="ctr"/>
            <a:r>
              <a:rPr lang="tr-TR" b="1" dirty="0">
                <a:solidFill>
                  <a:srgbClr val="FF0000"/>
                </a:solidFill>
              </a:rPr>
              <a:t>NOT</a:t>
            </a:r>
            <a:r>
              <a:rPr lang="tr-TR" b="1" dirty="0"/>
              <a:t>: KAZANAN ÖĞRENCİLER, ERTESİ YIL TEKRAR SINAVA GİRDİKLERİNDE SADECE OKUL PUANLARI YARIYA DÜŞÜRÜLÜR. TERCİH YAPIP YERLEŞMEYEN ÖĞRENCİNİN PUANI KESİLMEZ.</a:t>
            </a:r>
          </a:p>
        </p:txBody>
      </p:sp>
      <p:grpSp>
        <p:nvGrpSpPr>
          <p:cNvPr id="20" name="Grup 19"/>
          <p:cNvGrpSpPr/>
          <p:nvPr/>
        </p:nvGrpSpPr>
        <p:grpSpPr>
          <a:xfrm>
            <a:off x="68901" y="62896"/>
            <a:ext cx="12519305" cy="584775"/>
            <a:chOff x="161412" y="62264"/>
            <a:chExt cx="12519305" cy="562198"/>
          </a:xfrm>
        </p:grpSpPr>
        <p:pic>
          <p:nvPicPr>
            <p:cNvPr id="21" name="Resim 20"/>
            <p:cNvPicPr>
              <a:picLocks noChangeAspect="1"/>
            </p:cNvPicPr>
            <p:nvPr/>
          </p:nvPicPr>
          <p:blipFill>
            <a:blip r:embed="rId3"/>
            <a:stretch>
              <a:fillRect/>
            </a:stretch>
          </p:blipFill>
          <p:spPr>
            <a:xfrm>
              <a:off x="161412" y="86465"/>
              <a:ext cx="12519305" cy="408328"/>
            </a:xfrm>
            <a:prstGeom prst="rect">
              <a:avLst/>
            </a:prstGeom>
          </p:spPr>
        </p:pic>
        <p:sp>
          <p:nvSpPr>
            <p:cNvPr id="22" name="Metin kutusu 21"/>
            <p:cNvSpPr txBox="1"/>
            <p:nvPr/>
          </p:nvSpPr>
          <p:spPr>
            <a:xfrm>
              <a:off x="161412" y="62264"/>
              <a:ext cx="11420988" cy="562198"/>
            </a:xfrm>
            <a:prstGeom prst="rect">
              <a:avLst/>
            </a:prstGeom>
            <a:noFill/>
          </p:spPr>
          <p:txBody>
            <a:bodyPr wrap="square" rtlCol="0">
              <a:spAutoFit/>
            </a:bodyPr>
            <a:lstStyle/>
            <a:p>
              <a:pPr algn="ctr"/>
              <a:r>
                <a:rPr lang="tr-TR" sz="3200" b="1" dirty="0">
                  <a:solidFill>
                    <a:schemeClr val="accent5"/>
                  </a:solidFill>
                  <a:effectLst>
                    <a:outerShdw blurRad="38100" dist="38100" dir="2700000" algn="tl">
                      <a:srgbClr val="000000">
                        <a:alpha val="43137"/>
                      </a:srgbClr>
                    </a:outerShdw>
                  </a:effectLst>
                </a:rPr>
                <a:t>DİPLOMA PUANININ ETKİSİ</a:t>
              </a:r>
            </a:p>
          </p:txBody>
        </p:sp>
      </p:grpSp>
    </p:spTree>
    <p:extLst>
      <p:ext uri="{BB962C8B-B14F-4D97-AF65-F5344CB8AC3E}">
        <p14:creationId xmlns:p14="http://schemas.microsoft.com/office/powerpoint/2010/main" val="178316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3" grpId="0" animBg="1"/>
      <p:bldP spid="14" grpId="0" animBg="1"/>
      <p:bldP spid="18" grpId="0" animBg="1"/>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7970769" y="619433"/>
            <a:ext cx="4589023" cy="1051017"/>
          </a:xfrm>
          <a:prstGeom prst="rect">
            <a:avLst/>
          </a:prstGeom>
          <a:noFill/>
          <a:ln w="38100">
            <a:solidFill>
              <a:schemeClr val="tx1"/>
            </a:solidFill>
          </a:ln>
        </p:spPr>
        <p:txBody>
          <a:bodyPr wrap="square" lIns="95974" tIns="47986" rIns="95974" bIns="47986">
            <a:spAutoFit/>
          </a:bodyPr>
          <a:lstStyle/>
          <a:p>
            <a:pPr algn="ctr"/>
            <a:endParaRPr lang="tr-TR" sz="6200" b="1" dirty="0">
              <a:ln w="9525">
                <a:solidFill>
                  <a:schemeClr val="bg1"/>
                </a:solidFill>
                <a:prstDash val="solid"/>
              </a:ln>
              <a:effectLst>
                <a:outerShdw blurRad="12700" dist="38100" dir="2700000" algn="tl" rotWithShape="0">
                  <a:schemeClr val="accent5">
                    <a:lumMod val="60000"/>
                    <a:lumOff val="40000"/>
                  </a:schemeClr>
                </a:outerShdw>
              </a:effectLst>
            </a:endParaRPr>
          </a:p>
        </p:txBody>
      </p:sp>
      <p:graphicFrame>
        <p:nvGraphicFramePr>
          <p:cNvPr id="4" name="Tablo 3"/>
          <p:cNvGraphicFramePr>
            <a:graphicFrameLocks noGrp="1"/>
          </p:cNvGraphicFramePr>
          <p:nvPr>
            <p:extLst>
              <p:ext uri="{D42A27DB-BD31-4B8C-83A1-F6EECF244321}">
                <p14:modId xmlns:p14="http://schemas.microsoft.com/office/powerpoint/2010/main" val="2975119629"/>
              </p:ext>
            </p:extLst>
          </p:nvPr>
        </p:nvGraphicFramePr>
        <p:xfrm>
          <a:off x="216131" y="210696"/>
          <a:ext cx="7666611" cy="5859450"/>
        </p:xfrm>
        <a:graphic>
          <a:graphicData uri="http://schemas.openxmlformats.org/drawingml/2006/table">
            <a:tbl>
              <a:tblPr firstRow="1" bandRow="1">
                <a:tableStyleId>{5C22544A-7EE6-4342-B048-85BDC9FD1C3A}</a:tableStyleId>
              </a:tblPr>
              <a:tblGrid>
                <a:gridCol w="762266">
                  <a:extLst>
                    <a:ext uri="{9D8B030D-6E8A-4147-A177-3AD203B41FA5}">
                      <a16:colId xmlns:a16="http://schemas.microsoft.com/office/drawing/2014/main" val="20000"/>
                    </a:ext>
                  </a:extLst>
                </a:gridCol>
                <a:gridCol w="190769">
                  <a:extLst>
                    <a:ext uri="{9D8B030D-6E8A-4147-A177-3AD203B41FA5}">
                      <a16:colId xmlns:a16="http://schemas.microsoft.com/office/drawing/2014/main" val="20001"/>
                    </a:ext>
                  </a:extLst>
                </a:gridCol>
                <a:gridCol w="953035">
                  <a:extLst>
                    <a:ext uri="{9D8B030D-6E8A-4147-A177-3AD203B41FA5}">
                      <a16:colId xmlns:a16="http://schemas.microsoft.com/office/drawing/2014/main" val="20002"/>
                    </a:ext>
                  </a:extLst>
                </a:gridCol>
                <a:gridCol w="414948">
                  <a:extLst>
                    <a:ext uri="{9D8B030D-6E8A-4147-A177-3AD203B41FA5}">
                      <a16:colId xmlns:a16="http://schemas.microsoft.com/office/drawing/2014/main" val="20003"/>
                    </a:ext>
                  </a:extLst>
                </a:gridCol>
                <a:gridCol w="532703">
                  <a:extLst>
                    <a:ext uri="{9D8B030D-6E8A-4147-A177-3AD203B41FA5}">
                      <a16:colId xmlns:a16="http://schemas.microsoft.com/office/drawing/2014/main" val="20004"/>
                    </a:ext>
                  </a:extLst>
                </a:gridCol>
                <a:gridCol w="958422">
                  <a:extLst>
                    <a:ext uri="{9D8B030D-6E8A-4147-A177-3AD203B41FA5}">
                      <a16:colId xmlns:a16="http://schemas.microsoft.com/office/drawing/2014/main" val="20005"/>
                    </a:ext>
                  </a:extLst>
                </a:gridCol>
                <a:gridCol w="953033">
                  <a:extLst>
                    <a:ext uri="{9D8B030D-6E8A-4147-A177-3AD203B41FA5}">
                      <a16:colId xmlns:a16="http://schemas.microsoft.com/office/drawing/2014/main" val="20006"/>
                    </a:ext>
                  </a:extLst>
                </a:gridCol>
                <a:gridCol w="131694">
                  <a:extLst>
                    <a:ext uri="{9D8B030D-6E8A-4147-A177-3AD203B41FA5}">
                      <a16:colId xmlns:a16="http://schemas.microsoft.com/office/drawing/2014/main" val="20007"/>
                    </a:ext>
                  </a:extLst>
                </a:gridCol>
                <a:gridCol w="863668">
                  <a:extLst>
                    <a:ext uri="{9D8B030D-6E8A-4147-A177-3AD203B41FA5}">
                      <a16:colId xmlns:a16="http://schemas.microsoft.com/office/drawing/2014/main" val="20008"/>
                    </a:ext>
                  </a:extLst>
                </a:gridCol>
                <a:gridCol w="510627">
                  <a:extLst>
                    <a:ext uri="{9D8B030D-6E8A-4147-A177-3AD203B41FA5}">
                      <a16:colId xmlns:a16="http://schemas.microsoft.com/office/drawing/2014/main" val="20009"/>
                    </a:ext>
                  </a:extLst>
                </a:gridCol>
                <a:gridCol w="442411">
                  <a:extLst>
                    <a:ext uri="{9D8B030D-6E8A-4147-A177-3AD203B41FA5}">
                      <a16:colId xmlns:a16="http://schemas.microsoft.com/office/drawing/2014/main" val="20010"/>
                    </a:ext>
                  </a:extLst>
                </a:gridCol>
                <a:gridCol w="953035">
                  <a:extLst>
                    <a:ext uri="{9D8B030D-6E8A-4147-A177-3AD203B41FA5}">
                      <a16:colId xmlns:a16="http://schemas.microsoft.com/office/drawing/2014/main" val="20011"/>
                    </a:ext>
                  </a:extLst>
                </a:gridCol>
              </a:tblGrid>
              <a:tr h="368536">
                <a:tc gridSpan="12">
                  <a:txBody>
                    <a:bodyPr/>
                    <a:lstStyle/>
                    <a:p>
                      <a:pPr algn="ctr"/>
                      <a:r>
                        <a:rPr lang="tr-TR" sz="2000" dirty="0"/>
                        <a:t>TYT NET ANALİZİ</a:t>
                      </a:r>
                    </a:p>
                  </a:txBody>
                  <a:tcPr marL="95988" marR="95988" marT="47995" marB="47995">
                    <a:solidFill>
                      <a:schemeClr val="bg2">
                        <a:lumMod val="50000"/>
                      </a:schemeClr>
                    </a:solidFill>
                  </a:tcPr>
                </a:tc>
                <a:tc hMerge="1">
                  <a:txBody>
                    <a:bodyPr/>
                    <a:lstStyle/>
                    <a:p>
                      <a:endParaRPr lang="tr-TR"/>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68536">
                <a:tc gridSpan="3">
                  <a:txBody>
                    <a:bodyPr/>
                    <a:lstStyle/>
                    <a:p>
                      <a:pPr algn="ctr"/>
                      <a:r>
                        <a:rPr lang="tr-TR" sz="2000" b="1" dirty="0">
                          <a:effectLst>
                            <a:outerShdw blurRad="38100" dist="38100" dir="2700000" algn="tl">
                              <a:srgbClr val="000000">
                                <a:alpha val="43137"/>
                              </a:srgbClr>
                            </a:outerShdw>
                          </a:effectLst>
                        </a:rPr>
                        <a:t>TÜRKÇE</a:t>
                      </a:r>
                    </a:p>
                  </a:txBody>
                  <a:tcPr marL="95988" marR="95988" marT="47995" marB="47995">
                    <a:lnR w="38100" cap="flat" cmpd="sng" algn="ctr">
                      <a:solidFill>
                        <a:schemeClr val="bg1"/>
                      </a:solidFill>
                      <a:prstDash val="solid"/>
                      <a:round/>
                      <a:headEnd type="none" w="med" len="med"/>
                      <a:tailEnd type="none" w="med" len="med"/>
                    </a:lnR>
                  </a:tcPr>
                </a:tc>
                <a:tc hMerge="1">
                  <a:txBody>
                    <a:bodyPr/>
                    <a:lstStyle/>
                    <a:p>
                      <a:endParaRPr lang="tr-TR"/>
                    </a:p>
                  </a:txBody>
                  <a:tcPr/>
                </a:tc>
                <a:tc hMerge="1">
                  <a:txBody>
                    <a:bodyPr/>
                    <a:lstStyle/>
                    <a:p>
                      <a:endParaRPr lang="tr-TR"/>
                    </a:p>
                  </a:txBody>
                  <a:tcPr/>
                </a:tc>
                <a:tc gridSpan="3">
                  <a:txBody>
                    <a:bodyPr/>
                    <a:lstStyle/>
                    <a:p>
                      <a:pPr algn="ctr"/>
                      <a:r>
                        <a:rPr lang="tr-TR" sz="2000" b="1" dirty="0">
                          <a:effectLst>
                            <a:outerShdw blurRad="38100" dist="38100" dir="2700000" algn="tl">
                              <a:srgbClr val="000000">
                                <a:alpha val="43137"/>
                              </a:srgbClr>
                            </a:outerShdw>
                          </a:effectLst>
                        </a:rPr>
                        <a:t>SOSYAL BİL.</a:t>
                      </a:r>
                    </a:p>
                  </a:txBody>
                  <a:tcPr marL="95988" marR="95988" marT="47995" marB="4799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tr-TR"/>
                    </a:p>
                  </a:txBody>
                  <a:tcPr/>
                </a:tc>
                <a:tc hMerge="1">
                  <a:txBody>
                    <a:bodyPr/>
                    <a:lstStyle/>
                    <a:p>
                      <a:endParaRPr lang="tr-TR"/>
                    </a:p>
                  </a:txBody>
                  <a:tcPr/>
                </a:tc>
                <a:tc gridSpan="3">
                  <a:txBody>
                    <a:bodyPr/>
                    <a:lstStyle/>
                    <a:p>
                      <a:pPr algn="ctr"/>
                      <a:r>
                        <a:rPr lang="tr-TR" sz="2000" b="1" dirty="0">
                          <a:effectLst>
                            <a:outerShdw blurRad="38100" dist="38100" dir="2700000" algn="tl">
                              <a:srgbClr val="000000">
                                <a:alpha val="43137"/>
                              </a:srgbClr>
                            </a:outerShdw>
                          </a:effectLst>
                        </a:rPr>
                        <a:t>MATEMATİK</a:t>
                      </a:r>
                    </a:p>
                  </a:txBody>
                  <a:tcPr marL="95988" marR="95988" marT="47995" marB="4799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tr-TR"/>
                    </a:p>
                  </a:txBody>
                  <a:tcPr/>
                </a:tc>
                <a:tc hMerge="1">
                  <a:txBody>
                    <a:bodyPr/>
                    <a:lstStyle/>
                    <a:p>
                      <a:endParaRPr lang="tr-TR"/>
                    </a:p>
                  </a:txBody>
                  <a:tcPr/>
                </a:tc>
                <a:tc gridSpan="3">
                  <a:txBody>
                    <a:bodyPr/>
                    <a:lstStyle/>
                    <a:p>
                      <a:pPr algn="ctr"/>
                      <a:r>
                        <a:rPr lang="tr-TR" sz="2000" b="1" dirty="0">
                          <a:effectLst>
                            <a:outerShdw blurRad="38100" dist="38100" dir="2700000" algn="tl">
                              <a:srgbClr val="000000">
                                <a:alpha val="43137"/>
                              </a:srgbClr>
                            </a:outerShdw>
                          </a:effectLst>
                        </a:rPr>
                        <a:t>FEN BİL.</a:t>
                      </a:r>
                    </a:p>
                  </a:txBody>
                  <a:tcPr marL="95988" marR="95988" marT="47995" marB="47995">
                    <a:lnL w="38100" cap="flat" cmpd="sng" algn="ctr">
                      <a:solidFill>
                        <a:schemeClr val="bg1"/>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305568">
                <a:tc gridSpan="2">
                  <a:txBody>
                    <a:bodyPr/>
                    <a:lstStyle/>
                    <a:p>
                      <a:pPr algn="ctr"/>
                      <a:r>
                        <a:rPr lang="tr-TR" sz="1500" dirty="0"/>
                        <a:t>DOĞRU</a:t>
                      </a:r>
                    </a:p>
                  </a:txBody>
                  <a:tcPr marL="95988" marR="95988" marT="47995" marB="47995" anchor="ctr">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1500" dirty="0"/>
                        <a:t>YANLIŞ</a:t>
                      </a:r>
                    </a:p>
                  </a:txBody>
                  <a:tcPr marL="95988" marR="95988" marT="47995" marB="47995"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gridSpan="2">
                  <a:txBody>
                    <a:bodyPr/>
                    <a:lstStyle/>
                    <a:p>
                      <a:pPr algn="ctr"/>
                      <a:r>
                        <a:rPr lang="tr-TR" sz="1500" dirty="0"/>
                        <a:t>DOĞRU</a:t>
                      </a:r>
                    </a:p>
                  </a:txBody>
                  <a:tcPr marL="95988" marR="95988" marT="47995" marB="47995"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1500" dirty="0"/>
                        <a:t>YANLIŞ</a:t>
                      </a:r>
                    </a:p>
                  </a:txBody>
                  <a:tcPr marL="95988" marR="95988" marT="47995" marB="47995"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tr-TR" sz="1500" dirty="0"/>
                        <a:t>DOĞRU</a:t>
                      </a:r>
                    </a:p>
                  </a:txBody>
                  <a:tcPr marL="95988" marR="95988" marT="47995" marB="47995"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gridSpan="2">
                  <a:txBody>
                    <a:bodyPr/>
                    <a:lstStyle/>
                    <a:p>
                      <a:pPr algn="ctr"/>
                      <a:r>
                        <a:rPr lang="tr-TR" sz="1500" dirty="0"/>
                        <a:t>YANLIŞ</a:t>
                      </a:r>
                    </a:p>
                  </a:txBody>
                  <a:tcPr marL="95988" marR="95988" marT="47995" marB="47995"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tr-TR"/>
                    </a:p>
                  </a:txBody>
                  <a:tcPr/>
                </a:tc>
                <a:tc gridSpan="2">
                  <a:txBody>
                    <a:bodyPr/>
                    <a:lstStyle/>
                    <a:p>
                      <a:pPr algn="ctr"/>
                      <a:r>
                        <a:rPr lang="tr-TR" sz="1500" dirty="0"/>
                        <a:t>DOĞRU</a:t>
                      </a:r>
                    </a:p>
                  </a:txBody>
                  <a:tcPr marL="95988" marR="95988" marT="47995" marB="47995"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1500" dirty="0"/>
                        <a:t>YANLIŞ</a:t>
                      </a:r>
                    </a:p>
                  </a:txBody>
                  <a:tcPr marL="95988" marR="95988" marT="47995" marB="4799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2"/>
                  </a:ext>
                </a:extLst>
              </a:tr>
              <a:tr h="368536">
                <a:tc gridSpan="2">
                  <a:txBody>
                    <a:bodyPr/>
                    <a:lstStyle/>
                    <a:p>
                      <a:pPr algn="ctr"/>
                      <a:r>
                        <a:rPr lang="tr-TR" sz="2000" b="1" dirty="0"/>
                        <a:t>28</a:t>
                      </a:r>
                    </a:p>
                  </a:txBody>
                  <a:tcPr marL="95988" marR="95988" marT="47995" marB="47995">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2000" b="1" dirty="0"/>
                        <a:t>7</a:t>
                      </a:r>
                    </a:p>
                  </a:txBody>
                  <a:tcPr marL="95988" marR="95988" marT="47995" marB="47995">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gridSpan="2">
                  <a:txBody>
                    <a:bodyPr/>
                    <a:lstStyle/>
                    <a:p>
                      <a:pPr algn="ctr"/>
                      <a:r>
                        <a:rPr lang="tr-TR" sz="2000" b="1" dirty="0"/>
                        <a:t>14</a:t>
                      </a:r>
                    </a:p>
                  </a:txBody>
                  <a:tcPr marL="95988" marR="95988" marT="47995" marB="47995">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2000" b="1" dirty="0"/>
                        <a:t>2</a:t>
                      </a:r>
                    </a:p>
                  </a:txBody>
                  <a:tcPr marL="95988" marR="95988" marT="47995" marB="47995">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tr-TR" sz="2000" b="1" dirty="0"/>
                        <a:t>21</a:t>
                      </a:r>
                    </a:p>
                  </a:txBody>
                  <a:tcPr marL="95988" marR="95988" marT="47995" marB="47995">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gridSpan="2">
                  <a:txBody>
                    <a:bodyPr/>
                    <a:lstStyle/>
                    <a:p>
                      <a:pPr algn="ctr"/>
                      <a:r>
                        <a:rPr lang="tr-TR" sz="2000" b="1" dirty="0"/>
                        <a:t>4</a:t>
                      </a:r>
                    </a:p>
                  </a:txBody>
                  <a:tcPr marL="95988" marR="95988" marT="47995" marB="47995">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tr-TR"/>
                    </a:p>
                  </a:txBody>
                  <a:tcPr/>
                </a:tc>
                <a:tc gridSpan="2">
                  <a:txBody>
                    <a:bodyPr/>
                    <a:lstStyle/>
                    <a:p>
                      <a:pPr algn="ctr"/>
                      <a:r>
                        <a:rPr lang="tr-TR" sz="2000" b="1" dirty="0"/>
                        <a:t>0</a:t>
                      </a:r>
                    </a:p>
                  </a:txBody>
                  <a:tcPr marL="95988" marR="95988" marT="47995" marB="47995">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2000" b="1" dirty="0"/>
                        <a:t>0</a:t>
                      </a:r>
                    </a:p>
                  </a:txBody>
                  <a:tcPr marL="95988" marR="95988" marT="47995" marB="4799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3"/>
                  </a:ext>
                </a:extLst>
              </a:tr>
              <a:tr h="368536">
                <a:tc gridSpan="1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2000" b="1" dirty="0">
                          <a:solidFill>
                            <a:schemeClr val="tx1"/>
                          </a:solidFill>
                        </a:rPr>
                        <a:t>AYT NET ANALİZİ</a:t>
                      </a:r>
                    </a:p>
                  </a:txBody>
                  <a:tcPr marL="95988" marR="95988" marT="47995" marB="47995">
                    <a:solidFill>
                      <a:schemeClr val="bg2">
                        <a:lumMod val="50000"/>
                      </a:schemeClr>
                    </a:solidFill>
                  </a:tcPr>
                </a:tc>
                <a:tc hMerge="1">
                  <a:txBody>
                    <a:bodyPr/>
                    <a:lstStyle/>
                    <a:p>
                      <a:endParaRPr lang="tr-TR"/>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4"/>
                  </a:ext>
                </a:extLst>
              </a:tr>
              <a:tr h="395441">
                <a:tc gridSpan="3">
                  <a:txBody>
                    <a:bodyPr/>
                    <a:lstStyle/>
                    <a:p>
                      <a:pPr algn="ctr"/>
                      <a:r>
                        <a:rPr lang="tr-TR" sz="2000" b="1" dirty="0">
                          <a:effectLst>
                            <a:outerShdw blurRad="38100" dist="38100" dir="2700000" algn="tl">
                              <a:srgbClr val="000000">
                                <a:alpha val="43137"/>
                              </a:srgbClr>
                            </a:outerShdw>
                          </a:effectLst>
                        </a:rPr>
                        <a:t>T.D.EDEBİYATI</a:t>
                      </a:r>
                    </a:p>
                  </a:txBody>
                  <a:tcPr marL="95988" marR="95988" marT="47995" marB="47995">
                    <a:lnR w="38100" cap="flat" cmpd="sng" algn="ctr">
                      <a:solidFill>
                        <a:schemeClr val="bg1"/>
                      </a:solidFill>
                      <a:prstDash val="solid"/>
                      <a:round/>
                      <a:headEnd type="none" w="med" len="med"/>
                      <a:tailEnd type="none" w="med" len="med"/>
                    </a:lnR>
                  </a:tcPr>
                </a:tc>
                <a:tc hMerge="1">
                  <a:txBody>
                    <a:bodyPr/>
                    <a:lstStyle/>
                    <a:p>
                      <a:endParaRPr lang="tr-TR"/>
                    </a:p>
                  </a:txBody>
                  <a:tcPr/>
                </a:tc>
                <a:tc hMerge="1">
                  <a:txBody>
                    <a:bodyPr/>
                    <a:lstStyle/>
                    <a:p>
                      <a:endParaRPr lang="tr-TR"/>
                    </a:p>
                  </a:txBody>
                  <a:tcPr/>
                </a:tc>
                <a:tc gridSpan="3">
                  <a:txBody>
                    <a:bodyPr/>
                    <a:lstStyle/>
                    <a:p>
                      <a:pPr algn="ctr"/>
                      <a:r>
                        <a:rPr lang="tr-TR" sz="2000" b="1" dirty="0">
                          <a:effectLst>
                            <a:outerShdw blurRad="38100" dist="38100" dir="2700000" algn="tl">
                              <a:srgbClr val="000000">
                                <a:alpha val="43137"/>
                              </a:srgbClr>
                            </a:outerShdw>
                          </a:effectLst>
                        </a:rPr>
                        <a:t>TARİH/1</a:t>
                      </a:r>
                    </a:p>
                  </a:txBody>
                  <a:tcPr marL="95988" marR="95988" marT="47995" marB="4799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tr-TR"/>
                    </a:p>
                  </a:txBody>
                  <a:tcPr/>
                </a:tc>
                <a:tc hMerge="1">
                  <a:txBody>
                    <a:bodyPr/>
                    <a:lstStyle/>
                    <a:p>
                      <a:endParaRPr lang="tr-TR"/>
                    </a:p>
                  </a:txBody>
                  <a:tcPr/>
                </a:tc>
                <a:tc gridSpan="3">
                  <a:txBody>
                    <a:bodyPr/>
                    <a:lstStyle/>
                    <a:p>
                      <a:pPr algn="ctr"/>
                      <a:r>
                        <a:rPr lang="tr-TR" sz="2000" b="1" dirty="0">
                          <a:effectLst>
                            <a:outerShdw blurRad="38100" dist="38100" dir="2700000" algn="tl">
                              <a:srgbClr val="000000">
                                <a:alpha val="43137"/>
                              </a:srgbClr>
                            </a:outerShdw>
                          </a:effectLst>
                        </a:rPr>
                        <a:t>COĞRAFYA/1</a:t>
                      </a:r>
                    </a:p>
                  </a:txBody>
                  <a:tcPr marL="95988" marR="95988" marT="47995" marB="4799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tr-TR" b="1" dirty="0">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c hMerge="1">
                  <a:txBody>
                    <a:bodyPr/>
                    <a:lstStyle/>
                    <a:p>
                      <a:endParaRPr lang="tr-TR"/>
                    </a:p>
                  </a:txBody>
                  <a:tcPr/>
                </a:tc>
                <a:tc gridSpan="3">
                  <a:txBody>
                    <a:bodyPr/>
                    <a:lstStyle/>
                    <a:p>
                      <a:pPr algn="ctr"/>
                      <a:r>
                        <a:rPr lang="tr-TR" sz="2000" b="1" dirty="0">
                          <a:effectLst>
                            <a:outerShdw blurRad="38100" dist="38100" dir="2700000" algn="tl">
                              <a:srgbClr val="000000">
                                <a:alpha val="43137"/>
                              </a:srgbClr>
                            </a:outerShdw>
                          </a:effectLst>
                        </a:rPr>
                        <a:t>MATEMATİK</a:t>
                      </a:r>
                    </a:p>
                  </a:txBody>
                  <a:tcPr marL="95988" marR="95988" marT="47995" marB="47995">
                    <a:lnL w="38100" cap="flat" cmpd="sng" algn="ctr">
                      <a:solidFill>
                        <a:schemeClr val="bg1"/>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5"/>
                  </a:ext>
                </a:extLst>
              </a:tr>
              <a:tr h="305568">
                <a:tc gridSpan="2">
                  <a:txBody>
                    <a:bodyPr/>
                    <a:lstStyle/>
                    <a:p>
                      <a:pPr algn="ctr"/>
                      <a:r>
                        <a:rPr lang="tr-TR" sz="1500" dirty="0"/>
                        <a:t>DOĞRU</a:t>
                      </a:r>
                    </a:p>
                  </a:txBody>
                  <a:tcPr marL="95988" marR="95988" marT="47995" marB="47995" anchor="ctr">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1500" dirty="0"/>
                        <a:t>YANLIŞ</a:t>
                      </a:r>
                    </a:p>
                  </a:txBody>
                  <a:tcPr marL="95988" marR="95988" marT="47995" marB="47995"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gridSpan="2">
                  <a:txBody>
                    <a:bodyPr/>
                    <a:lstStyle/>
                    <a:p>
                      <a:pPr algn="ctr"/>
                      <a:r>
                        <a:rPr lang="tr-TR" sz="1500" dirty="0"/>
                        <a:t>DOĞRU</a:t>
                      </a:r>
                    </a:p>
                  </a:txBody>
                  <a:tcPr marL="95988" marR="95988" marT="47995" marB="47995"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1500" dirty="0"/>
                        <a:t>YANLIŞ</a:t>
                      </a:r>
                    </a:p>
                  </a:txBody>
                  <a:tcPr marL="95988" marR="95988" marT="47995" marB="47995"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tr-TR" sz="1500" dirty="0"/>
                        <a:t>DOĞRU</a:t>
                      </a:r>
                    </a:p>
                  </a:txBody>
                  <a:tcPr marL="95988" marR="95988" marT="47995" marB="47995"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gridSpan="2">
                  <a:txBody>
                    <a:bodyPr/>
                    <a:lstStyle/>
                    <a:p>
                      <a:pPr algn="ctr"/>
                      <a:r>
                        <a:rPr lang="tr-TR" sz="1500" dirty="0"/>
                        <a:t>YANLIŞ</a:t>
                      </a:r>
                    </a:p>
                  </a:txBody>
                  <a:tcPr marL="95988" marR="95988" marT="47995" marB="47995"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tr-TR"/>
                    </a:p>
                  </a:txBody>
                  <a:tcPr/>
                </a:tc>
                <a:tc gridSpan="2">
                  <a:txBody>
                    <a:bodyPr/>
                    <a:lstStyle/>
                    <a:p>
                      <a:pPr algn="ctr"/>
                      <a:r>
                        <a:rPr lang="tr-TR" sz="1500" dirty="0"/>
                        <a:t>DOĞRU</a:t>
                      </a:r>
                    </a:p>
                  </a:txBody>
                  <a:tcPr marL="95988" marR="95988" marT="47995" marB="47995"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1500" dirty="0"/>
                        <a:t>YANLIŞ</a:t>
                      </a:r>
                    </a:p>
                  </a:txBody>
                  <a:tcPr marL="95988" marR="95988" marT="47995" marB="4799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6"/>
                  </a:ext>
                </a:extLst>
              </a:tr>
              <a:tr h="368536">
                <a:tc gridSpan="2">
                  <a:txBody>
                    <a:bodyPr/>
                    <a:lstStyle/>
                    <a:p>
                      <a:pPr algn="ctr"/>
                      <a:r>
                        <a:rPr lang="tr-TR" sz="2000" b="1" dirty="0"/>
                        <a:t>21</a:t>
                      </a:r>
                    </a:p>
                  </a:txBody>
                  <a:tcPr marL="95988" marR="95988" marT="47995" marB="47995">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2000" b="1" dirty="0"/>
                        <a:t>3</a:t>
                      </a:r>
                    </a:p>
                  </a:txBody>
                  <a:tcPr marL="95988" marR="95988" marT="47995" marB="47995">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gridSpan="2">
                  <a:txBody>
                    <a:bodyPr/>
                    <a:lstStyle/>
                    <a:p>
                      <a:pPr algn="ctr"/>
                      <a:r>
                        <a:rPr lang="tr-TR" sz="2000" b="1" dirty="0"/>
                        <a:t>6</a:t>
                      </a:r>
                    </a:p>
                  </a:txBody>
                  <a:tcPr marL="95988" marR="95988" marT="47995" marB="47995">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2000" b="1" dirty="0"/>
                        <a:t>3</a:t>
                      </a:r>
                    </a:p>
                  </a:txBody>
                  <a:tcPr marL="95988" marR="95988" marT="47995" marB="47995">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tr-TR" sz="2000" b="1" dirty="0"/>
                        <a:t>6</a:t>
                      </a:r>
                    </a:p>
                  </a:txBody>
                  <a:tcPr marL="95988" marR="95988" marT="47995" marB="47995">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gridSpan="2">
                  <a:txBody>
                    <a:bodyPr/>
                    <a:lstStyle/>
                    <a:p>
                      <a:pPr algn="ctr"/>
                      <a:r>
                        <a:rPr lang="tr-TR" sz="2000" b="1" dirty="0"/>
                        <a:t>0</a:t>
                      </a:r>
                    </a:p>
                  </a:txBody>
                  <a:tcPr marL="95988" marR="95988" marT="47995" marB="47995">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tr-TR"/>
                    </a:p>
                  </a:txBody>
                  <a:tcPr/>
                </a:tc>
                <a:tc gridSpan="2">
                  <a:txBody>
                    <a:bodyPr/>
                    <a:lstStyle/>
                    <a:p>
                      <a:pPr algn="ctr"/>
                      <a:r>
                        <a:rPr lang="tr-TR" sz="2000" b="1" dirty="0"/>
                        <a:t>19</a:t>
                      </a:r>
                    </a:p>
                  </a:txBody>
                  <a:tcPr marL="95988" marR="95988" marT="47995" marB="47995">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2000" b="1" dirty="0"/>
                        <a:t>7</a:t>
                      </a:r>
                    </a:p>
                  </a:txBody>
                  <a:tcPr marL="95988" marR="95988" marT="47995" marB="4799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7"/>
                  </a:ext>
                </a:extLst>
              </a:tr>
              <a:tr h="368536">
                <a:tc gridSpan="12">
                  <a:txBody>
                    <a:bodyPr/>
                    <a:lstStyle/>
                    <a:p>
                      <a:pPr algn="ctr"/>
                      <a:r>
                        <a:rPr lang="tr-TR" sz="2000" b="1" dirty="0">
                          <a:solidFill>
                            <a:srgbClr val="FF0000"/>
                          </a:solidFill>
                        </a:rPr>
                        <a:t>DİPLOMA PUANI: 64,46                OBP: 39</a:t>
                      </a:r>
                    </a:p>
                  </a:txBody>
                  <a:tcPr marL="95988" marR="95988" marT="47995" marB="47995">
                    <a:solidFill>
                      <a:schemeClr val="bg2">
                        <a:lumMod val="50000"/>
                      </a:schemeClr>
                    </a:solidFill>
                  </a:tcPr>
                </a:tc>
                <a:tc hMerge="1">
                  <a:txBody>
                    <a:bodyPr/>
                    <a:lstStyle/>
                    <a:p>
                      <a:endParaRPr lang="tr-TR"/>
                    </a:p>
                  </a:txBody>
                  <a:tcPr/>
                </a:tc>
                <a:tc hMerge="1">
                  <a:txBody>
                    <a:bodyPr/>
                    <a:lstStyle/>
                    <a:p>
                      <a:endParaRPr lang="tr-TR"/>
                    </a:p>
                  </a:txBody>
                  <a:tcPr>
                    <a:lnL w="12700" cap="flat" cmpd="sng" algn="ctr">
                      <a:solidFill>
                        <a:schemeClr val="bg1"/>
                      </a:solidFill>
                      <a:prstDash val="solid"/>
                      <a:round/>
                      <a:headEnd type="none" w="med" len="med"/>
                      <a:tailEnd type="none" w="med" len="med"/>
                    </a:lnL>
                  </a:tcPr>
                </a:tc>
                <a:tc hMerge="1">
                  <a:txBody>
                    <a:bodyPr/>
                    <a:lstStyle/>
                    <a:p>
                      <a:endParaRPr lang="tr-TR" dirty="0"/>
                    </a:p>
                  </a:txBody>
                  <a:tcPr>
                    <a:lnR w="12700" cap="flat" cmpd="sng" algn="ctr">
                      <a:solidFill>
                        <a:schemeClr val="bg1"/>
                      </a:solidFill>
                      <a:prstDash val="solid"/>
                      <a:round/>
                      <a:headEnd type="none" w="med" len="med"/>
                      <a:tailEnd type="none" w="med" len="med"/>
                    </a:lnR>
                  </a:tcPr>
                </a:tc>
                <a:tc hMerge="1">
                  <a:txBody>
                    <a:bodyPr/>
                    <a:lstStyle/>
                    <a:p>
                      <a:endParaRPr lang="tr-TR"/>
                    </a:p>
                  </a:txBody>
                  <a:tcPr/>
                </a:tc>
                <a:tc hMerge="1">
                  <a:txBody>
                    <a:bodyPr/>
                    <a:lstStyle/>
                    <a:p>
                      <a:endParaRPr lang="tr-TR" dirty="0"/>
                    </a:p>
                  </a:txBody>
                  <a:tcPr>
                    <a:lnL w="12700" cap="flat" cmpd="sng" algn="ctr">
                      <a:solidFill>
                        <a:schemeClr val="bg1"/>
                      </a:solidFill>
                      <a:prstDash val="solid"/>
                      <a:round/>
                      <a:headEnd type="none" w="med" len="med"/>
                      <a:tailEnd type="none" w="med" len="med"/>
                    </a:lnL>
                  </a:tcPr>
                </a:tc>
                <a:tc hMerge="1">
                  <a:txBody>
                    <a:bodyPr/>
                    <a:lstStyle/>
                    <a:p>
                      <a:endParaRPr lang="tr-TR" dirty="0"/>
                    </a:p>
                  </a:txBody>
                  <a:tcPr>
                    <a:lnR w="12700" cap="flat" cmpd="sng" algn="ctr">
                      <a:solidFill>
                        <a:schemeClr val="bg1"/>
                      </a:solidFill>
                      <a:prstDash val="solid"/>
                      <a:round/>
                      <a:headEnd type="none" w="med" len="med"/>
                      <a:tailEnd type="none" w="med" len="med"/>
                    </a:lnR>
                  </a:tcPr>
                </a:tc>
                <a:tc hMerge="1">
                  <a:txBody>
                    <a:bodyPr/>
                    <a:lstStyle/>
                    <a:p>
                      <a:endParaRPr lang="tr-TR" dirty="0"/>
                    </a:p>
                  </a:txBody>
                  <a:tcPr>
                    <a:lnL w="12700" cap="flat" cmpd="sng" algn="ctr">
                      <a:solidFill>
                        <a:schemeClr val="bg1"/>
                      </a:solidFill>
                      <a:prstDash val="solid"/>
                      <a:round/>
                      <a:headEnd type="none" w="med" len="med"/>
                      <a:tailEnd type="none" w="med" len="med"/>
                    </a:lnL>
                  </a:tcPr>
                </a:tc>
                <a:tc hMerge="1">
                  <a:txBody>
                    <a:bodyPr/>
                    <a:lstStyle/>
                    <a:p>
                      <a:endParaRPr lang="tr-TR"/>
                    </a:p>
                  </a:txBody>
                  <a:tcPr/>
                </a:tc>
                <a:tc hMerge="1">
                  <a:txBody>
                    <a:bodyPr/>
                    <a:lstStyle/>
                    <a:p>
                      <a:endParaRPr lang="tr-TR" dirty="0"/>
                    </a:p>
                  </a:txBody>
                  <a:tcPr>
                    <a:lnR w="12700" cap="flat" cmpd="sng" algn="ctr">
                      <a:solidFill>
                        <a:schemeClr val="bg1"/>
                      </a:solidFill>
                      <a:prstDash val="solid"/>
                      <a:round/>
                      <a:headEnd type="none" w="med" len="med"/>
                      <a:tailEnd type="none" w="med" len="med"/>
                    </a:lnR>
                  </a:tcPr>
                </a:tc>
                <a:tc hMerge="1">
                  <a:txBody>
                    <a:bodyPr/>
                    <a:lstStyle/>
                    <a:p>
                      <a:endParaRPr lang="tr-TR"/>
                    </a:p>
                  </a:txBody>
                  <a:tcPr/>
                </a:tc>
                <a:tc hMerge="1">
                  <a:txBody>
                    <a:bodyPr/>
                    <a:lstStyle/>
                    <a:p>
                      <a:endParaRPr lang="tr-TR" dirty="0"/>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8"/>
                  </a:ext>
                </a:extLst>
              </a:tr>
              <a:tr h="368536">
                <a:tc gridSpan="12">
                  <a:txBody>
                    <a:bodyPr/>
                    <a:lstStyle/>
                    <a:p>
                      <a:pPr algn="ctr"/>
                      <a:r>
                        <a:rPr lang="tr-TR" sz="2000" b="1" dirty="0">
                          <a:solidFill>
                            <a:schemeClr val="tx1"/>
                          </a:solidFill>
                        </a:rPr>
                        <a:t>PUAN TABLOSU</a:t>
                      </a:r>
                    </a:p>
                  </a:txBody>
                  <a:tcPr marL="95988" marR="95988" marT="47995" marB="47995">
                    <a:solidFill>
                      <a:schemeClr val="bg2">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9"/>
                  </a:ext>
                </a:extLst>
              </a:tr>
              <a:tr h="377466">
                <a:tc>
                  <a:txBody>
                    <a:bodyPr/>
                    <a:lstStyle/>
                    <a:p>
                      <a:pPr algn="ctr"/>
                      <a:endParaRPr lang="tr-TR" sz="1200" b="1" dirty="0">
                        <a:solidFill>
                          <a:schemeClr val="bg1"/>
                        </a:solidFill>
                      </a:endParaRPr>
                    </a:p>
                  </a:txBody>
                  <a:tcPr marL="95988" marR="95988" marT="47995" marB="47995" anchor="ctr">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tx1"/>
                    </a:solidFill>
                  </a:tcPr>
                </a:tc>
                <a:tc gridSpan="3">
                  <a:txBody>
                    <a:bodyPr/>
                    <a:lstStyle/>
                    <a:p>
                      <a:pPr algn="ctr"/>
                      <a:r>
                        <a:rPr lang="tr-TR" sz="1700" dirty="0">
                          <a:solidFill>
                            <a:schemeClr val="bg1"/>
                          </a:solidFill>
                        </a:rPr>
                        <a:t>PUAN</a:t>
                      </a:r>
                    </a:p>
                  </a:txBody>
                  <a:tcPr marL="95988" marR="95988" marT="47995" marB="47995"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hMerge="1">
                  <a:txBody>
                    <a:bodyPr/>
                    <a:lstStyle/>
                    <a:p>
                      <a:endParaRPr lang="tr-TR" dirty="0"/>
                    </a:p>
                  </a:txBody>
                  <a:tcP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tx1"/>
                    </a:solidFill>
                  </a:tcPr>
                </a:tc>
                <a:tc gridSpan="2">
                  <a:txBody>
                    <a:bodyPr/>
                    <a:lstStyle/>
                    <a:p>
                      <a:pPr algn="ctr"/>
                      <a:r>
                        <a:rPr lang="tr-TR" sz="1700" dirty="0">
                          <a:solidFill>
                            <a:schemeClr val="bg1"/>
                          </a:solidFill>
                        </a:rPr>
                        <a:t>SIRALAMA</a:t>
                      </a:r>
                    </a:p>
                  </a:txBody>
                  <a:tcPr marL="95988" marR="95988" marT="47995" marB="47995"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gridSpan="2">
                  <a:txBody>
                    <a:bodyPr/>
                    <a:lstStyle/>
                    <a:p>
                      <a:endParaRPr lang="tr-TR" sz="2000" dirty="0">
                        <a:solidFill>
                          <a:schemeClr val="bg1"/>
                        </a:solidFill>
                      </a:endParaRPr>
                    </a:p>
                  </a:txBody>
                  <a:tcPr marL="95988" marR="95988" marT="47995" marB="47995" anchor="ctr">
                    <a:lnL w="762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tx1"/>
                    </a:solidFill>
                  </a:tcPr>
                </a:tc>
                <a:tc hMerge="1">
                  <a:txBody>
                    <a:bodyPr/>
                    <a:lstStyle/>
                    <a:p>
                      <a:pPr algn="ctr"/>
                      <a:endParaRPr lang="tr-TR" dirty="0"/>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tx1"/>
                    </a:solidFill>
                  </a:tcPr>
                </a:tc>
                <a:tc gridSpan="2">
                  <a:txBody>
                    <a:bodyPr/>
                    <a:lstStyle/>
                    <a:p>
                      <a:pPr algn="ctr"/>
                      <a:r>
                        <a:rPr lang="tr-TR" sz="1900" dirty="0">
                          <a:solidFill>
                            <a:schemeClr val="bg1"/>
                          </a:solidFill>
                        </a:rPr>
                        <a:t>PUAN</a:t>
                      </a:r>
                      <a:endParaRPr lang="tr-TR" sz="2000" dirty="0">
                        <a:solidFill>
                          <a:schemeClr val="bg1"/>
                        </a:solidFill>
                      </a:endParaRPr>
                    </a:p>
                  </a:txBody>
                  <a:tcPr marL="95988" marR="95988" marT="47995" marB="47995"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gridSpan="2">
                  <a:txBody>
                    <a:bodyPr/>
                    <a:lstStyle/>
                    <a:p>
                      <a:pPr algn="ctr"/>
                      <a:r>
                        <a:rPr lang="tr-TR" sz="1900" dirty="0">
                          <a:solidFill>
                            <a:schemeClr val="bg1"/>
                          </a:solidFill>
                        </a:rPr>
                        <a:t>SIRALAMA</a:t>
                      </a:r>
                      <a:endParaRPr lang="tr-TR" sz="2000" dirty="0">
                        <a:solidFill>
                          <a:schemeClr val="bg1"/>
                        </a:solidFill>
                      </a:endParaRPr>
                    </a:p>
                  </a:txBody>
                  <a:tcPr marL="95988" marR="95988" marT="47995" marB="47995"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extLst>
                  <a:ext uri="{0D108BD9-81ED-4DB2-BD59-A6C34878D82A}">
                    <a16:rowId xmlns:a16="http://schemas.microsoft.com/office/drawing/2014/main" val="10010"/>
                  </a:ext>
                </a:extLst>
              </a:tr>
              <a:tr h="368536">
                <a:tc>
                  <a:txBody>
                    <a:bodyPr/>
                    <a:lstStyle/>
                    <a:p>
                      <a:pPr algn="l"/>
                      <a:r>
                        <a:rPr lang="tr-TR" sz="2000" b="1" dirty="0">
                          <a:solidFill>
                            <a:schemeClr val="bg1"/>
                          </a:solidFill>
                        </a:rPr>
                        <a:t>TYT</a:t>
                      </a:r>
                      <a:endParaRPr lang="tr-TR" sz="1200" b="1" dirty="0">
                        <a:solidFill>
                          <a:schemeClr val="bg1"/>
                        </a:solidFill>
                      </a:endParaRPr>
                    </a:p>
                  </a:txBody>
                  <a:tcPr marL="95988" marR="95988" marT="47995" marB="47995">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3">
                  <a:txBody>
                    <a:bodyPr/>
                    <a:lstStyle/>
                    <a:p>
                      <a:pPr algn="ctr"/>
                      <a:r>
                        <a:rPr lang="tr-TR" sz="2000" b="1" dirty="0">
                          <a:solidFill>
                            <a:schemeClr val="bg1"/>
                          </a:solidFill>
                        </a:rPr>
                        <a:t>300</a:t>
                      </a:r>
                    </a:p>
                  </a:txBody>
                  <a:tcPr marL="95988" marR="95988" marT="47995" marB="47995">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hMerge="1">
                  <a:txBody>
                    <a:bodyPr/>
                    <a:lstStyle/>
                    <a:p>
                      <a:endParaRPr lang="tr-TR" dirty="0"/>
                    </a:p>
                  </a:txBody>
                  <a:tcP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2">
                  <a:txBody>
                    <a:bodyPr/>
                    <a:lstStyle/>
                    <a:p>
                      <a:pPr algn="ctr"/>
                      <a:r>
                        <a:rPr lang="tr-TR" sz="2000" b="1" dirty="0">
                          <a:solidFill>
                            <a:schemeClr val="bg1"/>
                          </a:solidFill>
                        </a:rPr>
                        <a:t>191,942</a:t>
                      </a:r>
                    </a:p>
                  </a:txBody>
                  <a:tcPr marL="95988" marR="95988" marT="47995" marB="47995">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gridSpan="2">
                  <a:txBody>
                    <a:bodyPr/>
                    <a:lstStyle/>
                    <a:p>
                      <a:pPr algn="l"/>
                      <a:r>
                        <a:rPr lang="tr-TR" sz="2000" b="1" dirty="0">
                          <a:solidFill>
                            <a:schemeClr val="bg1"/>
                          </a:solidFill>
                        </a:rPr>
                        <a:t>Y-TYT </a:t>
                      </a:r>
                    </a:p>
                  </a:txBody>
                  <a:tcPr marL="95988" marR="95988" marT="47995" marB="47995">
                    <a:lnL w="762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2">
                  <a:txBody>
                    <a:bodyPr/>
                    <a:lstStyle/>
                    <a:p>
                      <a:pPr algn="ctr"/>
                      <a:r>
                        <a:rPr lang="tr-TR" sz="2000" b="1" dirty="0">
                          <a:solidFill>
                            <a:schemeClr val="bg1"/>
                          </a:solidFill>
                        </a:rPr>
                        <a:t>339</a:t>
                      </a:r>
                    </a:p>
                  </a:txBody>
                  <a:tcPr marL="95988" marR="95988" marT="47995" marB="47995">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gridSpan="2">
                  <a:txBody>
                    <a:bodyPr/>
                    <a:lstStyle/>
                    <a:p>
                      <a:pPr algn="ctr"/>
                      <a:r>
                        <a:rPr lang="tr-TR" sz="2000" b="1" dirty="0">
                          <a:solidFill>
                            <a:schemeClr val="bg1"/>
                          </a:solidFill>
                        </a:rPr>
                        <a:t>219,445</a:t>
                      </a:r>
                    </a:p>
                  </a:txBody>
                  <a:tcPr marL="95988" marR="95988" marT="47995" marB="47995">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extLst>
                  <a:ext uri="{0D108BD9-81ED-4DB2-BD59-A6C34878D82A}">
                    <a16:rowId xmlns:a16="http://schemas.microsoft.com/office/drawing/2014/main" val="10011"/>
                  </a:ext>
                </a:extLst>
              </a:tr>
              <a:tr h="368536">
                <a:tc>
                  <a:txBody>
                    <a:bodyPr/>
                    <a:lstStyle/>
                    <a:p>
                      <a:pPr algn="l"/>
                      <a:r>
                        <a:rPr lang="tr-TR" sz="2000" b="1" dirty="0">
                          <a:solidFill>
                            <a:schemeClr val="bg1"/>
                          </a:solidFill>
                        </a:rPr>
                        <a:t>SAY</a:t>
                      </a:r>
                      <a:endParaRPr lang="tr-TR" sz="1200" b="1" dirty="0">
                        <a:solidFill>
                          <a:schemeClr val="bg1"/>
                        </a:solidFill>
                      </a:endParaRPr>
                    </a:p>
                  </a:txBody>
                  <a:tcPr marL="95988" marR="95988" marT="47995" marB="4799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3">
                  <a:txBody>
                    <a:bodyPr/>
                    <a:lstStyle/>
                    <a:p>
                      <a:pPr algn="ctr"/>
                      <a:r>
                        <a:rPr lang="tr-TR" sz="2000" b="1" dirty="0">
                          <a:solidFill>
                            <a:schemeClr val="bg1"/>
                          </a:solidFill>
                        </a:rPr>
                        <a:t>230</a:t>
                      </a:r>
                    </a:p>
                  </a:txBody>
                  <a:tcPr marL="95988" marR="95988" marT="47995" marB="47995">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hMerge="1">
                  <a:txBody>
                    <a:bodyPr/>
                    <a:lstStyle/>
                    <a:p>
                      <a:endParaRPr lang="tr-TR"/>
                    </a:p>
                  </a:txBody>
                  <a:tcP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2">
                  <a:txBody>
                    <a:bodyPr/>
                    <a:lstStyle/>
                    <a:p>
                      <a:pPr algn="ctr"/>
                      <a:r>
                        <a:rPr lang="tr-TR" sz="2000" b="1" dirty="0">
                          <a:solidFill>
                            <a:schemeClr val="bg1"/>
                          </a:solidFill>
                        </a:rPr>
                        <a:t>202,584</a:t>
                      </a:r>
                    </a:p>
                  </a:txBody>
                  <a:tcPr marL="95988" marR="95988" marT="47995" marB="47995">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gridSpan="2">
                  <a:txBody>
                    <a:bodyPr/>
                    <a:lstStyle/>
                    <a:p>
                      <a:pPr algn="l"/>
                      <a:r>
                        <a:rPr lang="tr-TR" sz="2000" b="1" dirty="0">
                          <a:solidFill>
                            <a:schemeClr val="bg1"/>
                          </a:solidFill>
                        </a:rPr>
                        <a:t>Y- SAY</a:t>
                      </a:r>
                    </a:p>
                  </a:txBody>
                  <a:tcPr marL="95988" marR="95988" marT="47995" marB="47995">
                    <a:lnL w="762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2">
                  <a:txBody>
                    <a:bodyPr/>
                    <a:lstStyle/>
                    <a:p>
                      <a:pPr algn="ctr"/>
                      <a:r>
                        <a:rPr lang="tr-TR" sz="2000" b="1" dirty="0">
                          <a:solidFill>
                            <a:schemeClr val="bg1"/>
                          </a:solidFill>
                        </a:rPr>
                        <a:t>269</a:t>
                      </a:r>
                    </a:p>
                  </a:txBody>
                  <a:tcPr marL="95988" marR="95988" marT="47995" marB="47995">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gridSpan="2">
                  <a:txBody>
                    <a:bodyPr/>
                    <a:lstStyle/>
                    <a:p>
                      <a:pPr algn="ctr"/>
                      <a:r>
                        <a:rPr lang="tr-TR" sz="2000" b="1" dirty="0">
                          <a:solidFill>
                            <a:schemeClr val="bg1"/>
                          </a:solidFill>
                        </a:rPr>
                        <a:t>225,510</a:t>
                      </a:r>
                    </a:p>
                  </a:txBody>
                  <a:tcPr marL="95988" marR="95988" marT="47995" marB="47995">
                    <a:lnL w="31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extLst>
                  <a:ext uri="{0D108BD9-81ED-4DB2-BD59-A6C34878D82A}">
                    <a16:rowId xmlns:a16="http://schemas.microsoft.com/office/drawing/2014/main" val="10012"/>
                  </a:ext>
                </a:extLst>
              </a:tr>
              <a:tr h="368536">
                <a:tc>
                  <a:txBody>
                    <a:bodyPr/>
                    <a:lstStyle/>
                    <a:p>
                      <a:pPr algn="l"/>
                      <a:r>
                        <a:rPr lang="tr-TR" sz="2000" b="1" dirty="0">
                          <a:solidFill>
                            <a:srgbClr val="FF0000"/>
                          </a:solidFill>
                        </a:rPr>
                        <a:t>EA</a:t>
                      </a:r>
                      <a:endParaRPr lang="tr-TR" sz="1200" b="1" dirty="0">
                        <a:solidFill>
                          <a:srgbClr val="FF0000"/>
                        </a:solidFill>
                      </a:endParaRPr>
                    </a:p>
                  </a:txBody>
                  <a:tcPr marL="95988" marR="95988" marT="47995" marB="4799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3">
                  <a:txBody>
                    <a:bodyPr/>
                    <a:lstStyle/>
                    <a:p>
                      <a:pPr algn="ctr"/>
                      <a:r>
                        <a:rPr lang="tr-TR" sz="2000" b="1" dirty="0">
                          <a:solidFill>
                            <a:srgbClr val="FF0000"/>
                          </a:solidFill>
                        </a:rPr>
                        <a:t>326</a:t>
                      </a:r>
                    </a:p>
                  </a:txBody>
                  <a:tcPr marL="95988" marR="95988" marT="47995" marB="47995">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hMerge="1">
                  <a:txBody>
                    <a:bodyPr/>
                    <a:lstStyle/>
                    <a:p>
                      <a:endParaRPr lang="tr-TR" dirty="0"/>
                    </a:p>
                  </a:txBody>
                  <a:tcP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2">
                  <a:txBody>
                    <a:bodyPr/>
                    <a:lstStyle/>
                    <a:p>
                      <a:pPr algn="ctr"/>
                      <a:r>
                        <a:rPr lang="tr-TR" sz="2000" b="1" dirty="0">
                          <a:solidFill>
                            <a:srgbClr val="FF0000"/>
                          </a:solidFill>
                        </a:rPr>
                        <a:t>35,478</a:t>
                      </a:r>
                    </a:p>
                  </a:txBody>
                  <a:tcPr marL="95988" marR="95988" marT="47995" marB="47995">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gridSpan="2">
                  <a:txBody>
                    <a:bodyPr/>
                    <a:lstStyle/>
                    <a:p>
                      <a:pPr algn="l"/>
                      <a:r>
                        <a:rPr lang="tr-TR" sz="2000" b="1" dirty="0">
                          <a:solidFill>
                            <a:srgbClr val="FF0000"/>
                          </a:solidFill>
                        </a:rPr>
                        <a:t>Y- EA </a:t>
                      </a:r>
                    </a:p>
                  </a:txBody>
                  <a:tcPr marL="95988" marR="95988" marT="47995" marB="47995">
                    <a:lnL w="762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2">
                  <a:txBody>
                    <a:bodyPr/>
                    <a:lstStyle/>
                    <a:p>
                      <a:pPr algn="ctr"/>
                      <a:r>
                        <a:rPr lang="tr-TR" sz="2000" b="1" dirty="0">
                          <a:solidFill>
                            <a:srgbClr val="FF0000"/>
                          </a:solidFill>
                        </a:rPr>
                        <a:t>365</a:t>
                      </a:r>
                    </a:p>
                  </a:txBody>
                  <a:tcPr marL="95988" marR="95988" marT="47995" marB="47995">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gridSpan="2">
                  <a:txBody>
                    <a:bodyPr/>
                    <a:lstStyle/>
                    <a:p>
                      <a:pPr algn="ctr"/>
                      <a:r>
                        <a:rPr lang="tr-TR" sz="2000" b="1" dirty="0">
                          <a:solidFill>
                            <a:srgbClr val="FF0000"/>
                          </a:solidFill>
                        </a:rPr>
                        <a:t>50,741</a:t>
                      </a:r>
                    </a:p>
                  </a:txBody>
                  <a:tcPr marL="95988" marR="95988" marT="47995" marB="47995">
                    <a:lnL w="31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extLst>
                  <a:ext uri="{0D108BD9-81ED-4DB2-BD59-A6C34878D82A}">
                    <a16:rowId xmlns:a16="http://schemas.microsoft.com/office/drawing/2014/main" val="10013"/>
                  </a:ext>
                </a:extLst>
              </a:tr>
              <a:tr h="395441">
                <a:tc>
                  <a:txBody>
                    <a:bodyPr/>
                    <a:lstStyle/>
                    <a:p>
                      <a:pPr algn="l"/>
                      <a:r>
                        <a:rPr lang="tr-TR" sz="2000" b="1" dirty="0">
                          <a:solidFill>
                            <a:schemeClr val="bg1"/>
                          </a:solidFill>
                        </a:rPr>
                        <a:t>SÖZ</a:t>
                      </a:r>
                      <a:endParaRPr lang="tr-TR" sz="1200" b="1" dirty="0">
                        <a:solidFill>
                          <a:schemeClr val="bg1"/>
                        </a:solidFill>
                      </a:endParaRPr>
                    </a:p>
                  </a:txBody>
                  <a:tcPr marL="95988" marR="95988" marT="47995" marB="4799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gridSpan="3">
                  <a:txBody>
                    <a:bodyPr/>
                    <a:lstStyle/>
                    <a:p>
                      <a:pPr algn="ctr"/>
                      <a:r>
                        <a:rPr lang="tr-TR" sz="2000" b="1" dirty="0">
                          <a:solidFill>
                            <a:schemeClr val="bg1"/>
                          </a:solidFill>
                        </a:rPr>
                        <a:t>278</a:t>
                      </a:r>
                    </a:p>
                  </a:txBody>
                  <a:tcPr marL="95988" marR="95988" marT="47995" marB="47995">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hMerge="1">
                  <a:txBody>
                    <a:bodyPr/>
                    <a:lstStyle/>
                    <a:p>
                      <a:endParaRPr lang="tr-TR"/>
                    </a:p>
                  </a:txBody>
                  <a:tcPr/>
                </a:tc>
                <a:tc hMerge="1">
                  <a:txBody>
                    <a:bodyPr/>
                    <a:lstStyle/>
                    <a:p>
                      <a:endParaRPr lang="tr-TR"/>
                    </a:p>
                  </a:txBody>
                  <a:tcP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gridSpan="2">
                  <a:txBody>
                    <a:bodyPr/>
                    <a:lstStyle/>
                    <a:p>
                      <a:pPr algn="ctr"/>
                      <a:r>
                        <a:rPr lang="tr-TR" sz="2000" b="1" dirty="0">
                          <a:solidFill>
                            <a:schemeClr val="bg1"/>
                          </a:solidFill>
                        </a:rPr>
                        <a:t>127,167</a:t>
                      </a:r>
                    </a:p>
                  </a:txBody>
                  <a:tcPr marL="95988" marR="95988" marT="47995" marB="47995">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hMerge="1">
                  <a:txBody>
                    <a:bodyPr/>
                    <a:lstStyle/>
                    <a:p>
                      <a:endParaRPr lang="tr-TR"/>
                    </a:p>
                  </a:txBody>
                  <a:tcPr/>
                </a:tc>
                <a:tc gridSpan="2">
                  <a:txBody>
                    <a:bodyPr/>
                    <a:lstStyle/>
                    <a:p>
                      <a:pPr algn="l"/>
                      <a:r>
                        <a:rPr lang="tr-TR" sz="2000" b="1" dirty="0">
                          <a:solidFill>
                            <a:schemeClr val="bg1"/>
                          </a:solidFill>
                        </a:rPr>
                        <a:t>Y- SÖZ </a:t>
                      </a:r>
                    </a:p>
                  </a:txBody>
                  <a:tcPr marL="95988" marR="95988" marT="47995" marB="47995">
                    <a:lnL w="762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hMerge="1">
                  <a:txBody>
                    <a:bodyPr/>
                    <a:lstStyle/>
                    <a:p>
                      <a:endParaRPr lang="tr-T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gridSpan="2">
                  <a:txBody>
                    <a:bodyPr/>
                    <a:lstStyle/>
                    <a:p>
                      <a:pPr algn="ctr"/>
                      <a:r>
                        <a:rPr lang="tr-TR" sz="2000" b="1" dirty="0">
                          <a:solidFill>
                            <a:schemeClr val="bg1"/>
                          </a:solidFill>
                        </a:rPr>
                        <a:t>317</a:t>
                      </a:r>
                    </a:p>
                  </a:txBody>
                  <a:tcPr marL="95988" marR="95988" marT="47995" marB="47995">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hMerge="1">
                  <a:txBody>
                    <a:bodyPr/>
                    <a:lstStyle/>
                    <a:p>
                      <a:endParaRPr lang="tr-TR"/>
                    </a:p>
                  </a:txBody>
                  <a:tcPr/>
                </a:tc>
                <a:tc gridSpan="2">
                  <a:txBody>
                    <a:bodyPr/>
                    <a:lstStyle/>
                    <a:p>
                      <a:pPr algn="ctr"/>
                      <a:r>
                        <a:rPr lang="tr-TR" sz="2000" b="1" dirty="0">
                          <a:solidFill>
                            <a:schemeClr val="bg1"/>
                          </a:solidFill>
                        </a:rPr>
                        <a:t>146,428</a:t>
                      </a:r>
                    </a:p>
                  </a:txBody>
                  <a:tcPr marL="95988" marR="95988" marT="47995" marB="47995">
                    <a:lnL w="31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1"/>
                    </a:solidFill>
                  </a:tcPr>
                </a:tc>
                <a:tc hMerge="1">
                  <a:txBody>
                    <a:bodyPr/>
                    <a:lstStyle/>
                    <a:p>
                      <a:endParaRPr lang="tr-TR"/>
                    </a:p>
                  </a:txBody>
                  <a:tcPr/>
                </a:tc>
                <a:extLst>
                  <a:ext uri="{0D108BD9-81ED-4DB2-BD59-A6C34878D82A}">
                    <a16:rowId xmlns:a16="http://schemas.microsoft.com/office/drawing/2014/main" val="10014"/>
                  </a:ext>
                </a:extLst>
              </a:tr>
            </a:tbl>
          </a:graphicData>
        </a:graphic>
      </p:graphicFrame>
      <p:sp>
        <p:nvSpPr>
          <p:cNvPr id="10" name="Dikdörtgen 9"/>
          <p:cNvSpPr/>
          <p:nvPr/>
        </p:nvSpPr>
        <p:spPr>
          <a:xfrm>
            <a:off x="8193210" y="3391734"/>
            <a:ext cx="4473113" cy="2246759"/>
          </a:xfrm>
          <a:prstGeom prst="rect">
            <a:avLst/>
          </a:prstGeom>
        </p:spPr>
        <p:style>
          <a:lnRef idx="2">
            <a:schemeClr val="accent5"/>
          </a:lnRef>
          <a:fillRef idx="1">
            <a:schemeClr val="lt1"/>
          </a:fillRef>
          <a:effectRef idx="0">
            <a:schemeClr val="accent5"/>
          </a:effectRef>
          <a:fontRef idx="minor">
            <a:schemeClr val="dk1"/>
          </a:fontRef>
        </p:style>
        <p:txBody>
          <a:bodyPr wrap="square" lIns="91429" tIns="45715" rIns="91429" bIns="45715">
            <a:spAutoFit/>
          </a:bodyPr>
          <a:lstStyle/>
          <a:p>
            <a:pPr algn="ctr"/>
            <a:r>
              <a:rPr lang="tr-TR" sz="2000" b="1" dirty="0">
                <a:ln w="0"/>
                <a:solidFill>
                  <a:srgbClr val="FF0000"/>
                </a:solidFill>
                <a:effectLst>
                  <a:outerShdw blurRad="38100" dist="19050" dir="2700000" algn="tl" rotWithShape="0">
                    <a:schemeClr val="dk1">
                      <a:alpha val="40000"/>
                    </a:schemeClr>
                  </a:outerShdw>
                </a:effectLst>
              </a:rPr>
              <a:t>BU ÖRNEKTE YER ALAN YERLEŞME SONUÇ BELGESİNE GÖRE DE DİPLOMA PUANIMIZ DÜŞÜK OLSA BİLE YAPACAĞIMIZ NET ARTIŞLARIYLA HEDEFİMİZE ULAŞMAMIZA ENGEL OLAN  BU DURUMUN ÜSTESİNDEN GELEBİLİRSİNİZ.</a:t>
            </a:r>
          </a:p>
        </p:txBody>
      </p:sp>
      <p:grpSp>
        <p:nvGrpSpPr>
          <p:cNvPr id="12" name="Grup 11"/>
          <p:cNvGrpSpPr/>
          <p:nvPr/>
        </p:nvGrpSpPr>
        <p:grpSpPr>
          <a:xfrm>
            <a:off x="68901" y="62896"/>
            <a:ext cx="12519305" cy="507831"/>
            <a:chOff x="161412" y="62264"/>
            <a:chExt cx="12519305" cy="488225"/>
          </a:xfrm>
        </p:grpSpPr>
        <p:pic>
          <p:nvPicPr>
            <p:cNvPr id="14" name="Resim 13"/>
            <p:cNvPicPr>
              <a:picLocks noChangeAspect="1"/>
            </p:cNvPicPr>
            <p:nvPr/>
          </p:nvPicPr>
          <p:blipFill>
            <a:blip r:embed="rId2"/>
            <a:stretch>
              <a:fillRect/>
            </a:stretch>
          </p:blipFill>
          <p:spPr>
            <a:xfrm>
              <a:off x="161412" y="86465"/>
              <a:ext cx="12519305" cy="408328"/>
            </a:xfrm>
            <a:prstGeom prst="rect">
              <a:avLst/>
            </a:prstGeom>
          </p:spPr>
        </p:pic>
        <p:sp>
          <p:nvSpPr>
            <p:cNvPr id="15" name="Metin kutusu 14"/>
            <p:cNvSpPr txBox="1"/>
            <p:nvPr/>
          </p:nvSpPr>
          <p:spPr>
            <a:xfrm>
              <a:off x="161412" y="62264"/>
              <a:ext cx="11420988" cy="488225"/>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DİPLOMA PUANININ ETKİSİ</a:t>
              </a:r>
            </a:p>
          </p:txBody>
        </p:sp>
      </p:grpSp>
      <p:grpSp>
        <p:nvGrpSpPr>
          <p:cNvPr id="6" name="Grup 5"/>
          <p:cNvGrpSpPr/>
          <p:nvPr/>
        </p:nvGrpSpPr>
        <p:grpSpPr>
          <a:xfrm>
            <a:off x="3732329" y="3012613"/>
            <a:ext cx="1449271" cy="758243"/>
            <a:chOff x="3732329" y="3136901"/>
            <a:chExt cx="1449271" cy="758243"/>
          </a:xfrm>
        </p:grpSpPr>
        <p:sp>
          <p:nvSpPr>
            <p:cNvPr id="13" name="Halka 12"/>
            <p:cNvSpPr/>
            <p:nvPr/>
          </p:nvSpPr>
          <p:spPr>
            <a:xfrm>
              <a:off x="3732329" y="3136901"/>
              <a:ext cx="771093" cy="758243"/>
            </a:xfrm>
            <a:prstGeom prst="donut">
              <a:avLst>
                <a:gd name="adj" fmla="val 102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a:solidFill>
                  <a:schemeClr val="tx1"/>
                </a:solidFill>
              </a:endParaRPr>
            </a:p>
          </p:txBody>
        </p:sp>
        <p:sp>
          <p:nvSpPr>
            <p:cNvPr id="5" name="Sağ Ok 4"/>
            <p:cNvSpPr/>
            <p:nvPr/>
          </p:nvSpPr>
          <p:spPr>
            <a:xfrm>
              <a:off x="4632960" y="3295042"/>
              <a:ext cx="548640" cy="32004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gr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393" b="28012"/>
          <a:stretch/>
        </p:blipFill>
        <p:spPr bwMode="auto">
          <a:xfrm>
            <a:off x="7970769" y="619433"/>
            <a:ext cx="4589023" cy="102866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00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31222" y="6122687"/>
            <a:ext cx="12417978" cy="954097"/>
          </a:xfrm>
          <a:prstGeom prst="rect">
            <a:avLst/>
          </a:prstGeom>
        </p:spPr>
        <p:txBody>
          <a:bodyPr wrap="square" lIns="91429" tIns="45715" rIns="91429" bIns="45715">
            <a:spAutoFit/>
          </a:bodyPr>
          <a:lstStyle/>
          <a:p>
            <a:pPr algn="ctr"/>
            <a:r>
              <a:rPr lang="tr-TR" sz="2000" b="1" dirty="0">
                <a:solidFill>
                  <a:srgbClr val="FF0000"/>
                </a:solidFill>
                <a:effectLst>
                  <a:outerShdw blurRad="38100" dist="38100" dir="2700000" algn="tl">
                    <a:srgbClr val="000000">
                      <a:alpha val="43137"/>
                    </a:srgbClr>
                  </a:outerShdw>
                </a:effectLst>
              </a:rPr>
              <a:t>NOT: </a:t>
            </a:r>
            <a:r>
              <a:rPr lang="tr-TR" sz="1600" b="1" dirty="0"/>
              <a:t>MESLEK LİSESİ ÖĞRENCİLERİ KENDİ ALANLARI İLE İLGİLİ 2 YILLIK BÖLÜMLERİ TERCİH EDEBİLMEK İÇİN OKUL PUANLARININ HARİCİNDE     </a:t>
            </a:r>
            <a:r>
              <a:rPr lang="tr-TR" sz="1600" b="1" dirty="0">
                <a:solidFill>
                  <a:srgbClr val="FF0000"/>
                </a:solidFill>
              </a:rPr>
              <a:t>‘</a:t>
            </a:r>
            <a:r>
              <a:rPr lang="tr-TR" sz="2000" b="1" dirty="0">
                <a:solidFill>
                  <a:srgbClr val="FF0000"/>
                </a:solidFill>
              </a:rPr>
              <a:t>’15 - 30</a:t>
            </a:r>
            <a:r>
              <a:rPr lang="tr-TR" sz="1600" b="1" dirty="0">
                <a:solidFill>
                  <a:srgbClr val="FF0000"/>
                </a:solidFill>
              </a:rPr>
              <a:t>’’ </a:t>
            </a:r>
            <a:r>
              <a:rPr lang="tr-TR" sz="1600" b="1" dirty="0"/>
              <a:t>ARASI PUANLARI YERLEŞTİRME PUANLARINA EKLENİR. BU STATÜTÜDEKİ ÖĞRENCİ, </a:t>
            </a:r>
            <a:r>
              <a:rPr lang="tr-TR" sz="1600" b="1" dirty="0">
                <a:solidFill>
                  <a:srgbClr val="FF0000"/>
                </a:solidFill>
              </a:rPr>
              <a:t>ALAN DIŞI TERCİHLERİNDE </a:t>
            </a:r>
            <a:r>
              <a:rPr lang="tr-TR" sz="1600" b="1" dirty="0"/>
              <a:t>EK PUANDAN FAYDALANAMAZ. GENEL SIRALAMA TABLOSUNDAKİ SIRALAMASINA GÖRE TERCİH İŞLEMİNDE BULUNABİLİR. </a:t>
            </a:r>
            <a:endParaRPr lang="tr-TR" sz="2000" b="1"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678" t="60677" r="28009" b="9130"/>
          <a:stretch/>
        </p:blipFill>
        <p:spPr bwMode="auto">
          <a:xfrm>
            <a:off x="231222" y="653962"/>
            <a:ext cx="9314416" cy="555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9418637" y="876300"/>
            <a:ext cx="3103563" cy="1292651"/>
          </a:xfrm>
          <a:prstGeom prst="rect">
            <a:avLst/>
          </a:prstGeom>
        </p:spPr>
        <p:style>
          <a:lnRef idx="0">
            <a:schemeClr val="accent5"/>
          </a:lnRef>
          <a:fillRef idx="3">
            <a:schemeClr val="accent5"/>
          </a:fillRef>
          <a:effectRef idx="3">
            <a:schemeClr val="accent5"/>
          </a:effectRef>
          <a:fontRef idx="minor">
            <a:schemeClr val="lt1"/>
          </a:fontRef>
        </p:style>
        <p:txBody>
          <a:bodyPr wrap="square" lIns="91429" tIns="45715" rIns="91429" bIns="45715" rtlCol="0">
            <a:spAutoFit/>
          </a:bodyPr>
          <a:lstStyle/>
          <a:p>
            <a:pPr algn="ctr"/>
            <a:r>
              <a:rPr lang="tr-TR" b="1" dirty="0">
                <a:solidFill>
                  <a:srgbClr val="FF0000"/>
                </a:solidFill>
              </a:rPr>
              <a:t>EK PUAN HESAPLAMA YÖNTEMİ:</a:t>
            </a:r>
          </a:p>
          <a:p>
            <a:pPr algn="ctr"/>
            <a:endParaRPr lang="tr-TR" b="1" dirty="0">
              <a:solidFill>
                <a:srgbClr val="FF0000"/>
              </a:solidFill>
            </a:endParaRPr>
          </a:p>
          <a:p>
            <a:pPr algn="ctr"/>
            <a:r>
              <a:rPr lang="tr-TR" sz="2700" b="1" dirty="0">
                <a:solidFill>
                  <a:srgbClr val="FF0000"/>
                </a:solidFill>
              </a:rPr>
              <a:t>DİP. NOT. </a:t>
            </a:r>
            <a:r>
              <a:rPr lang="tr-TR" sz="2700" b="1" dirty="0"/>
              <a:t>X</a:t>
            </a:r>
            <a:r>
              <a:rPr lang="tr-TR" sz="2700" b="1" dirty="0">
                <a:solidFill>
                  <a:srgbClr val="FF0000"/>
                </a:solidFill>
              </a:rPr>
              <a:t> 5 </a:t>
            </a:r>
            <a:r>
              <a:rPr lang="tr-TR" sz="2700" b="1" dirty="0"/>
              <a:t>X</a:t>
            </a:r>
            <a:r>
              <a:rPr lang="tr-TR" sz="2700" b="1" dirty="0">
                <a:solidFill>
                  <a:srgbClr val="FF0000"/>
                </a:solidFill>
              </a:rPr>
              <a:t> 0,18</a:t>
            </a:r>
          </a:p>
        </p:txBody>
      </p:sp>
      <p:sp>
        <p:nvSpPr>
          <p:cNvPr id="6" name="Metin kutusu 5"/>
          <p:cNvSpPr txBox="1"/>
          <p:nvPr/>
        </p:nvSpPr>
        <p:spPr>
          <a:xfrm>
            <a:off x="9545637" y="2311400"/>
            <a:ext cx="3103563" cy="2954645"/>
          </a:xfrm>
          <a:prstGeom prst="rect">
            <a:avLst/>
          </a:prstGeom>
          <a:noFill/>
        </p:spPr>
        <p:txBody>
          <a:bodyPr wrap="square" lIns="91429" tIns="45715" rIns="91429" bIns="45715" rtlCol="0">
            <a:spAutoFit/>
          </a:bodyPr>
          <a:lstStyle/>
          <a:p>
            <a:pPr algn="ctr"/>
            <a:r>
              <a:rPr lang="tr-TR" b="1" dirty="0">
                <a:solidFill>
                  <a:srgbClr val="FF0000"/>
                </a:solidFill>
              </a:rPr>
              <a:t>EK PUAN HESAPLAMA YÖNTEMİ:</a:t>
            </a:r>
          </a:p>
          <a:p>
            <a:pPr algn="ctr"/>
            <a:endParaRPr lang="tr-TR" b="1" dirty="0">
              <a:solidFill>
                <a:srgbClr val="FF0000"/>
              </a:solidFill>
            </a:endParaRPr>
          </a:p>
          <a:p>
            <a:pPr algn="ctr"/>
            <a:r>
              <a:rPr lang="tr-TR" sz="2700" b="1" dirty="0">
                <a:solidFill>
                  <a:srgbClr val="FF0000"/>
                </a:solidFill>
              </a:rPr>
              <a:t>64,05 </a:t>
            </a:r>
            <a:r>
              <a:rPr lang="tr-TR" sz="2700" b="1" dirty="0"/>
              <a:t>X</a:t>
            </a:r>
            <a:r>
              <a:rPr lang="tr-TR" sz="2700" b="1" dirty="0">
                <a:solidFill>
                  <a:srgbClr val="FF0000"/>
                </a:solidFill>
              </a:rPr>
              <a:t> 5 </a:t>
            </a:r>
            <a:r>
              <a:rPr lang="tr-TR" sz="2700" b="1" dirty="0"/>
              <a:t>X</a:t>
            </a:r>
            <a:r>
              <a:rPr lang="tr-TR" sz="2700" b="1" dirty="0">
                <a:solidFill>
                  <a:srgbClr val="FF0000"/>
                </a:solidFill>
              </a:rPr>
              <a:t> 0,18</a:t>
            </a:r>
          </a:p>
          <a:p>
            <a:pPr algn="ctr"/>
            <a:r>
              <a:rPr lang="tr-TR" sz="2700" b="1" dirty="0">
                <a:solidFill>
                  <a:srgbClr val="FF0000"/>
                </a:solidFill>
              </a:rPr>
              <a:t>= </a:t>
            </a:r>
            <a:r>
              <a:rPr lang="tr-TR" sz="2700" b="1" dirty="0"/>
              <a:t>57,64</a:t>
            </a:r>
          </a:p>
          <a:p>
            <a:pPr algn="ctr"/>
            <a:endParaRPr lang="tr-TR" sz="2700" b="1" dirty="0">
              <a:solidFill>
                <a:srgbClr val="FF0000"/>
              </a:solidFill>
            </a:endParaRPr>
          </a:p>
          <a:p>
            <a:pPr algn="ctr"/>
            <a:r>
              <a:rPr lang="tr-TR" sz="2700" b="1" dirty="0">
                <a:solidFill>
                  <a:srgbClr val="FF0000"/>
                </a:solidFill>
              </a:rPr>
              <a:t>247,5 </a:t>
            </a:r>
            <a:r>
              <a:rPr lang="tr-TR" sz="2700" b="1" dirty="0"/>
              <a:t>+</a:t>
            </a:r>
            <a:r>
              <a:rPr lang="tr-TR" sz="2700" b="1" dirty="0">
                <a:solidFill>
                  <a:srgbClr val="FF0000"/>
                </a:solidFill>
              </a:rPr>
              <a:t> 57,64</a:t>
            </a:r>
          </a:p>
          <a:p>
            <a:pPr algn="ctr"/>
            <a:r>
              <a:rPr lang="tr-TR" sz="2700" b="1" dirty="0">
                <a:solidFill>
                  <a:srgbClr val="FF0000"/>
                </a:solidFill>
              </a:rPr>
              <a:t>= </a:t>
            </a:r>
            <a:r>
              <a:rPr lang="tr-TR" sz="2700" b="1" dirty="0"/>
              <a:t>305,14</a:t>
            </a:r>
          </a:p>
        </p:txBody>
      </p:sp>
      <p:sp>
        <p:nvSpPr>
          <p:cNvPr id="7" name="Halka 6"/>
          <p:cNvSpPr/>
          <p:nvPr/>
        </p:nvSpPr>
        <p:spPr>
          <a:xfrm>
            <a:off x="1119256" y="4234540"/>
            <a:ext cx="1574125" cy="1599127"/>
          </a:xfrm>
          <a:prstGeom prst="donut">
            <a:avLst>
              <a:gd name="adj" fmla="val 102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a:solidFill>
                <a:schemeClr val="tx1"/>
              </a:solidFill>
            </a:endParaRPr>
          </a:p>
        </p:txBody>
      </p:sp>
      <p:grpSp>
        <p:nvGrpSpPr>
          <p:cNvPr id="2" name="Grup 1"/>
          <p:cNvGrpSpPr/>
          <p:nvPr/>
        </p:nvGrpSpPr>
        <p:grpSpPr>
          <a:xfrm>
            <a:off x="3167303" y="3938324"/>
            <a:ext cx="5121631" cy="1197556"/>
            <a:chOff x="3167303" y="3938324"/>
            <a:chExt cx="5121631" cy="1197556"/>
          </a:xfrm>
        </p:grpSpPr>
        <p:sp>
          <p:nvSpPr>
            <p:cNvPr id="8" name="Şeritli Sağ Ok 7"/>
            <p:cNvSpPr/>
            <p:nvPr/>
          </p:nvSpPr>
          <p:spPr>
            <a:xfrm>
              <a:off x="3167303" y="3938324"/>
              <a:ext cx="2115829" cy="592429"/>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a:p>
          </p:txBody>
        </p:sp>
        <p:sp>
          <p:nvSpPr>
            <p:cNvPr id="9" name="Halka 8"/>
            <p:cNvSpPr/>
            <p:nvPr/>
          </p:nvSpPr>
          <p:spPr>
            <a:xfrm>
              <a:off x="6812253" y="4127037"/>
              <a:ext cx="1476681" cy="1008843"/>
            </a:xfrm>
            <a:prstGeom prst="donut">
              <a:avLst>
                <a:gd name="adj" fmla="val 102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a:solidFill>
                  <a:schemeClr val="tx1"/>
                </a:solidFill>
              </a:endParaRPr>
            </a:p>
          </p:txBody>
        </p:sp>
      </p:grpSp>
      <p:grpSp>
        <p:nvGrpSpPr>
          <p:cNvPr id="10" name="Grup 9"/>
          <p:cNvGrpSpPr/>
          <p:nvPr/>
        </p:nvGrpSpPr>
        <p:grpSpPr>
          <a:xfrm>
            <a:off x="68901" y="62896"/>
            <a:ext cx="12519305" cy="584775"/>
            <a:chOff x="161412" y="62264"/>
            <a:chExt cx="12519305" cy="562198"/>
          </a:xfrm>
        </p:grpSpPr>
        <p:pic>
          <p:nvPicPr>
            <p:cNvPr id="11" name="Resim 10"/>
            <p:cNvPicPr>
              <a:picLocks noChangeAspect="1"/>
            </p:cNvPicPr>
            <p:nvPr/>
          </p:nvPicPr>
          <p:blipFill>
            <a:blip r:embed="rId3"/>
            <a:stretch>
              <a:fillRect/>
            </a:stretch>
          </p:blipFill>
          <p:spPr>
            <a:xfrm>
              <a:off x="161412" y="86465"/>
              <a:ext cx="12519305" cy="408328"/>
            </a:xfrm>
            <a:prstGeom prst="rect">
              <a:avLst/>
            </a:prstGeom>
          </p:spPr>
        </p:pic>
        <p:sp>
          <p:nvSpPr>
            <p:cNvPr id="12" name="Metin kutusu 11"/>
            <p:cNvSpPr txBox="1"/>
            <p:nvPr/>
          </p:nvSpPr>
          <p:spPr>
            <a:xfrm>
              <a:off x="161412" y="62264"/>
              <a:ext cx="11420988" cy="562198"/>
            </a:xfrm>
            <a:prstGeom prst="rect">
              <a:avLst/>
            </a:prstGeom>
            <a:noFill/>
          </p:spPr>
          <p:txBody>
            <a:bodyPr wrap="square" rtlCol="0">
              <a:spAutoFit/>
            </a:bodyPr>
            <a:lstStyle/>
            <a:p>
              <a:pPr algn="ctr"/>
              <a:r>
                <a:rPr lang="tr-TR" sz="3200" b="1" dirty="0">
                  <a:solidFill>
                    <a:schemeClr val="tx2"/>
                  </a:solidFill>
                  <a:effectLst>
                    <a:outerShdw blurRad="38100" dist="38100" dir="2700000" algn="tl">
                      <a:srgbClr val="000000">
                        <a:alpha val="43137"/>
                      </a:srgbClr>
                    </a:outerShdw>
                  </a:effectLst>
                </a:rPr>
                <a:t>EK PUAN HESAPLAMA YÖNTEMİ</a:t>
              </a:r>
            </a:p>
          </p:txBody>
        </p:sp>
      </p:grpSp>
    </p:spTree>
    <p:extLst>
      <p:ext uri="{BB962C8B-B14F-4D97-AF65-F5344CB8AC3E}">
        <p14:creationId xmlns:p14="http://schemas.microsoft.com/office/powerpoint/2010/main" val="259198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 presetClass="entr" presetSubtype="4"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6"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678" t="60677" r="28009" b="9130"/>
          <a:stretch/>
        </p:blipFill>
        <p:spPr bwMode="auto">
          <a:xfrm>
            <a:off x="231222" y="653962"/>
            <a:ext cx="9314416" cy="555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406401" y="6085771"/>
            <a:ext cx="11864908" cy="1354207"/>
          </a:xfrm>
          <a:prstGeom prst="rect">
            <a:avLst/>
          </a:prstGeom>
        </p:spPr>
        <p:txBody>
          <a:bodyPr wrap="square" lIns="91429" tIns="45715" rIns="91429" bIns="45715">
            <a:spAutoFit/>
          </a:bodyPr>
          <a:lstStyle/>
          <a:p>
            <a:pPr algn="ctr"/>
            <a:r>
              <a:rPr lang="tr-TR" b="1" dirty="0">
                <a:solidFill>
                  <a:srgbClr val="FF0000"/>
                </a:solidFill>
              </a:rPr>
              <a:t>NOT: </a:t>
            </a:r>
            <a:r>
              <a:rPr lang="tr-TR" sz="1600" b="1" dirty="0"/>
              <a:t>EĞER MESLEK LİSESİNE 30 MART 2012 TARİHİNDE VEYA </a:t>
            </a:r>
            <a:r>
              <a:rPr lang="tr-TR" sz="1600" b="1" u="sng" dirty="0">
                <a:solidFill>
                  <a:srgbClr val="FF0000"/>
                </a:solidFill>
              </a:rPr>
              <a:t>ÖNCESİNDE</a:t>
            </a:r>
            <a:r>
              <a:rPr lang="tr-TR" sz="1600" b="1" dirty="0"/>
              <a:t> KAYITLIYSANIZ ALANINIZDAKİ  4 YILLIKLAR İÇİN YUKARDAKİ HESAPLAMA YÖNTEMİYLE EK PUAN ALIRSINIZ. BU PUAN SONUÇ TABLONUZUN EN SAĞINDA İLGİLİ PUAN TÜRÜNÜN KARŞISINDA GÖSTERİLİR. BU STATÜTÜDEKİ ÖĞRENCİ, ALAN DIŞI TERCİHLERİNDE EK PUANDAN FAYDALANAMAZ. GENEL SIRALAMA TABLOSUNDAKİ SIRALAMASINA GÖRE TERCİH İŞLEMİNDE BULUNABİLİR. </a:t>
            </a:r>
            <a:endParaRPr lang="tr-TR" sz="2000" b="1" dirty="0"/>
          </a:p>
          <a:p>
            <a:pPr algn="ctr"/>
            <a:endParaRPr lang="tr-TR" dirty="0"/>
          </a:p>
        </p:txBody>
      </p:sp>
      <p:sp>
        <p:nvSpPr>
          <p:cNvPr id="3" name="Metin kutusu 2"/>
          <p:cNvSpPr txBox="1"/>
          <p:nvPr/>
        </p:nvSpPr>
        <p:spPr>
          <a:xfrm>
            <a:off x="9418637" y="876300"/>
            <a:ext cx="3103563" cy="1292651"/>
          </a:xfrm>
          <a:prstGeom prst="rect">
            <a:avLst/>
          </a:prstGeom>
        </p:spPr>
        <p:style>
          <a:lnRef idx="0">
            <a:schemeClr val="accent5"/>
          </a:lnRef>
          <a:fillRef idx="3">
            <a:schemeClr val="accent5"/>
          </a:fillRef>
          <a:effectRef idx="3">
            <a:schemeClr val="accent5"/>
          </a:effectRef>
          <a:fontRef idx="minor">
            <a:schemeClr val="lt1"/>
          </a:fontRef>
        </p:style>
        <p:txBody>
          <a:bodyPr wrap="square" lIns="91429" tIns="45715" rIns="91429" bIns="45715" rtlCol="0">
            <a:spAutoFit/>
          </a:bodyPr>
          <a:lstStyle/>
          <a:p>
            <a:pPr algn="ctr"/>
            <a:r>
              <a:rPr lang="tr-TR" b="1" dirty="0">
                <a:solidFill>
                  <a:srgbClr val="FF0000"/>
                </a:solidFill>
              </a:rPr>
              <a:t>EK PUAN HESAPLAMA YÖNTEMİ:</a:t>
            </a:r>
          </a:p>
          <a:p>
            <a:pPr algn="ctr"/>
            <a:endParaRPr lang="tr-TR" b="1" dirty="0">
              <a:solidFill>
                <a:srgbClr val="FF0000"/>
              </a:solidFill>
            </a:endParaRPr>
          </a:p>
          <a:p>
            <a:pPr algn="ctr"/>
            <a:r>
              <a:rPr lang="tr-TR" sz="2700" b="1" dirty="0">
                <a:solidFill>
                  <a:srgbClr val="FF0000"/>
                </a:solidFill>
              </a:rPr>
              <a:t>DİP. NOT. </a:t>
            </a:r>
            <a:r>
              <a:rPr lang="tr-TR" sz="2700" b="1" dirty="0"/>
              <a:t>X</a:t>
            </a:r>
            <a:r>
              <a:rPr lang="tr-TR" sz="2700" b="1" dirty="0">
                <a:solidFill>
                  <a:srgbClr val="FF0000"/>
                </a:solidFill>
              </a:rPr>
              <a:t> 5 </a:t>
            </a:r>
            <a:r>
              <a:rPr lang="tr-TR" sz="2700" b="1" dirty="0"/>
              <a:t>X</a:t>
            </a:r>
            <a:r>
              <a:rPr lang="tr-TR" sz="2700" b="1" dirty="0">
                <a:solidFill>
                  <a:srgbClr val="FF0000"/>
                </a:solidFill>
              </a:rPr>
              <a:t> 0,18</a:t>
            </a:r>
          </a:p>
        </p:txBody>
      </p:sp>
      <p:sp>
        <p:nvSpPr>
          <p:cNvPr id="6" name="Metin kutusu 5"/>
          <p:cNvSpPr txBox="1"/>
          <p:nvPr/>
        </p:nvSpPr>
        <p:spPr>
          <a:xfrm>
            <a:off x="9545637" y="2311400"/>
            <a:ext cx="3103563" cy="2954645"/>
          </a:xfrm>
          <a:prstGeom prst="rect">
            <a:avLst/>
          </a:prstGeom>
          <a:noFill/>
        </p:spPr>
        <p:txBody>
          <a:bodyPr wrap="square" lIns="91429" tIns="45715" rIns="91429" bIns="45715" rtlCol="0">
            <a:spAutoFit/>
          </a:bodyPr>
          <a:lstStyle/>
          <a:p>
            <a:pPr algn="ctr"/>
            <a:r>
              <a:rPr lang="tr-TR" b="1" dirty="0">
                <a:solidFill>
                  <a:srgbClr val="FF0000"/>
                </a:solidFill>
              </a:rPr>
              <a:t>EK PUAN HESAPLAMA YÖNTEMİ:</a:t>
            </a:r>
          </a:p>
          <a:p>
            <a:pPr algn="ctr"/>
            <a:endParaRPr lang="tr-TR" b="1" dirty="0">
              <a:solidFill>
                <a:srgbClr val="FF0000"/>
              </a:solidFill>
            </a:endParaRPr>
          </a:p>
          <a:p>
            <a:pPr algn="ctr"/>
            <a:r>
              <a:rPr lang="tr-TR" sz="2700" b="1" dirty="0">
                <a:solidFill>
                  <a:srgbClr val="FF0000"/>
                </a:solidFill>
              </a:rPr>
              <a:t>64,05 </a:t>
            </a:r>
            <a:r>
              <a:rPr lang="tr-TR" sz="2700" b="1" dirty="0"/>
              <a:t>X</a:t>
            </a:r>
            <a:r>
              <a:rPr lang="tr-TR" sz="2700" b="1" dirty="0">
                <a:solidFill>
                  <a:srgbClr val="FF0000"/>
                </a:solidFill>
              </a:rPr>
              <a:t> 5 </a:t>
            </a:r>
            <a:r>
              <a:rPr lang="tr-TR" sz="2700" b="1" dirty="0"/>
              <a:t>X</a:t>
            </a:r>
            <a:r>
              <a:rPr lang="tr-TR" sz="2700" b="1" dirty="0">
                <a:solidFill>
                  <a:srgbClr val="FF0000"/>
                </a:solidFill>
              </a:rPr>
              <a:t> 0,18</a:t>
            </a:r>
          </a:p>
          <a:p>
            <a:pPr algn="ctr"/>
            <a:r>
              <a:rPr lang="tr-TR" sz="2700" b="1" dirty="0">
                <a:solidFill>
                  <a:srgbClr val="FF0000"/>
                </a:solidFill>
              </a:rPr>
              <a:t>= </a:t>
            </a:r>
            <a:r>
              <a:rPr lang="tr-TR" sz="2700" b="1" dirty="0"/>
              <a:t>57,64</a:t>
            </a:r>
          </a:p>
          <a:p>
            <a:pPr algn="ctr"/>
            <a:endParaRPr lang="tr-TR" sz="2700" b="1" dirty="0">
              <a:solidFill>
                <a:srgbClr val="FF0000"/>
              </a:solidFill>
            </a:endParaRPr>
          </a:p>
          <a:p>
            <a:pPr algn="ctr"/>
            <a:r>
              <a:rPr lang="tr-TR" sz="2700" b="1" dirty="0">
                <a:solidFill>
                  <a:srgbClr val="FF0000"/>
                </a:solidFill>
              </a:rPr>
              <a:t>221,5 </a:t>
            </a:r>
            <a:r>
              <a:rPr lang="tr-TR" sz="2700" b="1" dirty="0"/>
              <a:t>+</a:t>
            </a:r>
            <a:r>
              <a:rPr lang="tr-TR" sz="2700" b="1" dirty="0">
                <a:solidFill>
                  <a:srgbClr val="FF0000"/>
                </a:solidFill>
              </a:rPr>
              <a:t> 57,64</a:t>
            </a:r>
          </a:p>
          <a:p>
            <a:pPr algn="ctr"/>
            <a:r>
              <a:rPr lang="tr-TR" sz="2700" b="1" dirty="0">
                <a:solidFill>
                  <a:srgbClr val="FF0000"/>
                </a:solidFill>
              </a:rPr>
              <a:t>= </a:t>
            </a:r>
            <a:r>
              <a:rPr lang="tr-TR" sz="2700" b="1" dirty="0"/>
              <a:t>279,18</a:t>
            </a:r>
          </a:p>
        </p:txBody>
      </p:sp>
      <p:grpSp>
        <p:nvGrpSpPr>
          <p:cNvPr id="5" name="Grup 4"/>
          <p:cNvGrpSpPr/>
          <p:nvPr/>
        </p:nvGrpSpPr>
        <p:grpSpPr>
          <a:xfrm>
            <a:off x="1119256" y="3938324"/>
            <a:ext cx="7213174" cy="2058547"/>
            <a:chOff x="1119256" y="3938324"/>
            <a:chExt cx="7213174" cy="2058547"/>
          </a:xfrm>
        </p:grpSpPr>
        <p:sp>
          <p:nvSpPr>
            <p:cNvPr id="7" name="Halka 6"/>
            <p:cNvSpPr/>
            <p:nvPr/>
          </p:nvSpPr>
          <p:spPr>
            <a:xfrm>
              <a:off x="1119256" y="4234540"/>
              <a:ext cx="1574125" cy="1762331"/>
            </a:xfrm>
            <a:prstGeom prst="donut">
              <a:avLst>
                <a:gd name="adj" fmla="val 102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a:solidFill>
                  <a:schemeClr val="tx1"/>
                </a:solidFill>
              </a:endParaRPr>
            </a:p>
          </p:txBody>
        </p:sp>
        <p:grpSp>
          <p:nvGrpSpPr>
            <p:cNvPr id="4" name="Grup 3"/>
            <p:cNvGrpSpPr/>
            <p:nvPr/>
          </p:nvGrpSpPr>
          <p:grpSpPr>
            <a:xfrm>
              <a:off x="3167303" y="3938324"/>
              <a:ext cx="5165127" cy="2058547"/>
              <a:chOff x="3167303" y="3938324"/>
              <a:chExt cx="5165127" cy="2058547"/>
            </a:xfrm>
          </p:grpSpPr>
          <p:sp>
            <p:nvSpPr>
              <p:cNvPr id="8" name="Şeritli Sağ Ok 7"/>
              <p:cNvSpPr/>
              <p:nvPr/>
            </p:nvSpPr>
            <p:spPr>
              <a:xfrm>
                <a:off x="3167303" y="3938324"/>
                <a:ext cx="2115829" cy="592429"/>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a:p>
            </p:txBody>
          </p:sp>
          <p:sp>
            <p:nvSpPr>
              <p:cNvPr id="9" name="Halka 8"/>
              <p:cNvSpPr/>
              <p:nvPr/>
            </p:nvSpPr>
            <p:spPr>
              <a:xfrm>
                <a:off x="6855749" y="5034102"/>
                <a:ext cx="1476681" cy="962769"/>
              </a:xfrm>
              <a:prstGeom prst="donut">
                <a:avLst>
                  <a:gd name="adj" fmla="val 102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a:solidFill>
                    <a:schemeClr val="tx1"/>
                  </a:solidFill>
                </a:endParaRPr>
              </a:p>
            </p:txBody>
          </p:sp>
        </p:grpSp>
      </p:grpSp>
      <p:grpSp>
        <p:nvGrpSpPr>
          <p:cNvPr id="10" name="Grup 9"/>
          <p:cNvGrpSpPr/>
          <p:nvPr/>
        </p:nvGrpSpPr>
        <p:grpSpPr>
          <a:xfrm>
            <a:off x="68901" y="62896"/>
            <a:ext cx="12519305" cy="507831"/>
            <a:chOff x="161412" y="62264"/>
            <a:chExt cx="12519305" cy="488225"/>
          </a:xfrm>
        </p:grpSpPr>
        <p:pic>
          <p:nvPicPr>
            <p:cNvPr id="11" name="Resim 10"/>
            <p:cNvPicPr>
              <a:picLocks noChangeAspect="1"/>
            </p:cNvPicPr>
            <p:nvPr/>
          </p:nvPicPr>
          <p:blipFill>
            <a:blip r:embed="rId3"/>
            <a:stretch>
              <a:fillRect/>
            </a:stretch>
          </p:blipFill>
          <p:spPr>
            <a:xfrm>
              <a:off x="161412" y="86465"/>
              <a:ext cx="12519305" cy="408328"/>
            </a:xfrm>
            <a:prstGeom prst="rect">
              <a:avLst/>
            </a:prstGeom>
          </p:spPr>
        </p:pic>
        <p:sp>
          <p:nvSpPr>
            <p:cNvPr id="12" name="Metin kutusu 11"/>
            <p:cNvSpPr txBox="1"/>
            <p:nvPr/>
          </p:nvSpPr>
          <p:spPr>
            <a:xfrm>
              <a:off x="161412" y="62264"/>
              <a:ext cx="11420988" cy="488225"/>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EK PUAN HESAPLAMA YÖNTEMİ</a:t>
              </a:r>
            </a:p>
          </p:txBody>
        </p:sp>
      </p:grpSp>
    </p:spTree>
    <p:extLst>
      <p:ext uri="{BB962C8B-B14F-4D97-AF65-F5344CB8AC3E}">
        <p14:creationId xmlns:p14="http://schemas.microsoft.com/office/powerpoint/2010/main" val="80298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additive="base">
                                        <p:cTn id="25" dur="500" fill="hold"/>
                                        <p:tgtEl>
                                          <p:spTgt spid="2050"/>
                                        </p:tgtEl>
                                        <p:attrNameLst>
                                          <p:attrName>ppt_x</p:attrName>
                                        </p:attrNameLst>
                                      </p:cBhvr>
                                      <p:tavLst>
                                        <p:tav tm="0">
                                          <p:val>
                                            <p:strVal val="#ppt_x"/>
                                          </p:val>
                                        </p:tav>
                                        <p:tav tm="100000">
                                          <p:val>
                                            <p:strVal val="#ppt_x"/>
                                          </p:val>
                                        </p:tav>
                                      </p:tavLst>
                                    </p:anim>
                                    <p:anim calcmode="lin" valueType="num">
                                      <p:cBhvr additive="base">
                                        <p:cTn id="2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155" t="58231" r="28221" b="13459"/>
          <a:stretch/>
        </p:blipFill>
        <p:spPr bwMode="auto">
          <a:xfrm>
            <a:off x="152402" y="1020075"/>
            <a:ext cx="7416798" cy="5535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Halka 12"/>
          <p:cNvSpPr/>
          <p:nvPr/>
        </p:nvSpPr>
        <p:spPr>
          <a:xfrm>
            <a:off x="1428750" y="1846370"/>
            <a:ext cx="4908550" cy="2475730"/>
          </a:xfrm>
          <a:prstGeom prst="donut">
            <a:avLst>
              <a:gd name="adj" fmla="val 102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dirty="0">
              <a:solidFill>
                <a:schemeClr val="tx1"/>
              </a:solidFill>
            </a:endParaRPr>
          </a:p>
        </p:txBody>
      </p:sp>
      <p:sp>
        <p:nvSpPr>
          <p:cNvPr id="17" name="Başlık 1"/>
          <p:cNvSpPr txBox="1">
            <a:spLocks/>
          </p:cNvSpPr>
          <p:nvPr/>
        </p:nvSpPr>
        <p:spPr>
          <a:xfrm>
            <a:off x="-492753" y="114781"/>
            <a:ext cx="8847026" cy="593686"/>
          </a:xfrm>
          <a:prstGeom prst="rect">
            <a:avLst/>
          </a:prstGeom>
        </p:spPr>
        <p:txBody>
          <a:bodyPr>
            <a:noAutofit/>
          </a:bodyPr>
          <a:lstStyle>
            <a:lvl1pPr algn="l" defTabSz="959736" rtl="0" eaLnBrk="1" latinLnBrk="0" hangingPunct="1">
              <a:lnSpc>
                <a:spcPct val="90000"/>
              </a:lnSpc>
              <a:spcBef>
                <a:spcPct val="0"/>
              </a:spcBef>
              <a:buNone/>
              <a:defRPr sz="4600" kern="1200">
                <a:solidFill>
                  <a:schemeClr val="tx1"/>
                </a:solidFill>
                <a:latin typeface="+mj-lt"/>
                <a:ea typeface="+mj-ea"/>
                <a:cs typeface="+mj-cs"/>
              </a:defRPr>
            </a:lvl1pPr>
          </a:lstStyle>
          <a:p>
            <a:pPr algn="ctr"/>
            <a:r>
              <a:rPr lang="tr-TR" sz="3600" b="1" dirty="0">
                <a:solidFill>
                  <a:srgbClr val="FF0000"/>
                </a:solidFill>
                <a:latin typeface="+mn-lt"/>
              </a:rPr>
              <a:t>2021 TYT PUANININ 2022 TYT’YE DÖNÜŞMESİ / TEKRAR KULLANIMI</a:t>
            </a:r>
          </a:p>
        </p:txBody>
      </p:sp>
      <p:sp>
        <p:nvSpPr>
          <p:cNvPr id="20" name="İçerik Yer Tutucusu 2"/>
          <p:cNvSpPr txBox="1">
            <a:spLocks/>
          </p:cNvSpPr>
          <p:nvPr/>
        </p:nvSpPr>
        <p:spPr>
          <a:xfrm>
            <a:off x="7569200" y="512963"/>
            <a:ext cx="5082996" cy="1921217"/>
          </a:xfrm>
          <a:prstGeom prst="rect">
            <a:avLst/>
          </a:prstGeom>
        </p:spPr>
        <p:txBody>
          <a:bodyPr/>
          <a:lstStyle>
            <a:lvl1pPr marL="239934" indent="-239934" algn="l" defTabSz="959736" rtl="0" eaLnBrk="1" latinLnBrk="0" hangingPunct="1">
              <a:lnSpc>
                <a:spcPct val="90000"/>
              </a:lnSpc>
              <a:spcBef>
                <a:spcPts val="1050"/>
              </a:spcBef>
              <a:buFont typeface="Arial" panose="020B0604020202020204" pitchFamily="34" charset="0"/>
              <a:buChar char="•"/>
              <a:defRPr sz="3000" kern="1200">
                <a:solidFill>
                  <a:schemeClr val="tx1"/>
                </a:solidFill>
                <a:latin typeface="+mn-lt"/>
                <a:ea typeface="+mn-ea"/>
                <a:cs typeface="+mn-cs"/>
              </a:defRPr>
            </a:lvl1pPr>
            <a:lvl2pPr marL="719801" indent="-239934" algn="l" defTabSz="959736" rtl="0" eaLnBrk="1" latinLnBrk="0" hangingPunct="1">
              <a:lnSpc>
                <a:spcPct val="90000"/>
              </a:lnSpc>
              <a:spcBef>
                <a:spcPts val="525"/>
              </a:spcBef>
              <a:buFont typeface="Arial" panose="020B0604020202020204" pitchFamily="34" charset="0"/>
              <a:buChar char="•"/>
              <a:defRPr sz="2500" kern="1200">
                <a:solidFill>
                  <a:schemeClr val="tx1"/>
                </a:solidFill>
                <a:latin typeface="+mn-lt"/>
                <a:ea typeface="+mn-ea"/>
                <a:cs typeface="+mn-cs"/>
              </a:defRPr>
            </a:lvl2pPr>
            <a:lvl3pPr marL="1199670" indent="-239934" algn="l" defTabSz="959736"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537" indent="-239934" algn="l" defTabSz="959736"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59404" indent="-239934" algn="l" defTabSz="959736"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39273" indent="-239934" algn="l" defTabSz="959736"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19139" indent="-239934" algn="l" defTabSz="959736"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599007" indent="-239934" algn="l" defTabSz="959736"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78875" indent="-239934" algn="l" defTabSz="959736"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pPr algn="just"/>
            <a:r>
              <a:rPr lang="tr-TR" sz="1800" b="1" dirty="0"/>
              <a:t>2021 ve 2022 TYT puanı olan adaylarda adayın 2021 TYT puanı 2022 TYT’ye dönüştürülür. Bu dönüştürme sonunda elde edilen iki puandan hangisi yüksek ise sistem otomatik olarak o puanı alıp adayın nihai 2022 TYT puanı olarak kabul eder ve adayın AYT puan hesaplamasında, önlisans veya özel yetenek tercihlerinde bu nihai puan kullanılır. </a:t>
            </a:r>
          </a:p>
          <a:p>
            <a:pPr algn="just"/>
            <a:r>
              <a:rPr lang="tr-TR" sz="1800" b="1" dirty="0">
                <a:solidFill>
                  <a:srgbClr val="FF0000"/>
                </a:solidFill>
              </a:rPr>
              <a:t>Aday kendisi bir puanlama yapmayacak</a:t>
            </a:r>
            <a:r>
              <a:rPr lang="tr-TR" sz="1800" b="1" dirty="0"/>
              <a:t>. ÖSYM yıllar arasındaki başarı yüzdesine göre dönüştürme işlemi yaptıktan sonra öğrencinin sınav sonuç karnesinde bu iki bilgiyi göstererek en yüksek olanın adayın puanına eklendiğini paylaşacaktır. </a:t>
            </a:r>
          </a:p>
          <a:p>
            <a:pPr algn="just"/>
            <a:r>
              <a:rPr lang="tr-TR" sz="1800" b="1" dirty="0"/>
              <a:t>Adayın 2021 TYT’de 200 ve üzeri puanı var ve bu aday 2022 TYT’ye başvuru yapıp 2022 TYT sınavına </a:t>
            </a:r>
            <a:r>
              <a:rPr lang="tr-TR" sz="1800" b="1" dirty="0">
                <a:solidFill>
                  <a:srgbClr val="FF0000"/>
                </a:solidFill>
              </a:rPr>
              <a:t>girmezse</a:t>
            </a:r>
            <a:r>
              <a:rPr lang="tr-TR" sz="1800" b="1" dirty="0"/>
              <a:t> veya yeterli puanı </a:t>
            </a:r>
            <a:r>
              <a:rPr lang="tr-TR" sz="1800" b="1" dirty="0">
                <a:solidFill>
                  <a:srgbClr val="FF0000"/>
                </a:solidFill>
              </a:rPr>
              <a:t>oluşmazsa</a:t>
            </a:r>
            <a:r>
              <a:rPr lang="tr-TR" sz="1800" b="1" dirty="0"/>
              <a:t> sistem otomatik olarak 2021 TYT puanını esas alır.</a:t>
            </a:r>
          </a:p>
          <a:p>
            <a:pPr algn="just"/>
            <a:r>
              <a:rPr lang="tr-TR" sz="1800" b="1" dirty="0"/>
              <a:t>TYT Puanın bir yıl daha geçerli olması için adayın 200 ve üzeri puan alması gerekmektedir.</a:t>
            </a:r>
          </a:p>
        </p:txBody>
      </p:sp>
      <p:sp>
        <p:nvSpPr>
          <p:cNvPr id="3" name="Aşağı Ok 2"/>
          <p:cNvSpPr/>
          <p:nvPr/>
        </p:nvSpPr>
        <p:spPr>
          <a:xfrm rot="4004013">
            <a:off x="3145270" y="2596741"/>
            <a:ext cx="298318" cy="343288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3109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 calcmode="lin" valueType="num">
                                      <p:cBhvr additive="base">
                                        <p:cTn id="2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 calcmode="lin" valueType="num">
                                      <p:cBhvr additive="base">
                                        <p:cTn id="29"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0">
                                            <p:txEl>
                                              <p:pRg st="2" end="2"/>
                                            </p:txEl>
                                          </p:spTgt>
                                        </p:tgtEl>
                                        <p:attrNameLst>
                                          <p:attrName>style.visibility</p:attrName>
                                        </p:attrNameLst>
                                      </p:cBhvr>
                                      <p:to>
                                        <p:strVal val="visible"/>
                                      </p:to>
                                    </p:set>
                                    <p:anim calcmode="lin" valueType="num">
                                      <p:cBhvr additive="base">
                                        <p:cTn id="40"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0">
                                            <p:txEl>
                                              <p:pRg st="3" end="3"/>
                                            </p:txEl>
                                          </p:spTgt>
                                        </p:tgtEl>
                                        <p:attrNameLst>
                                          <p:attrName>style.visibility</p:attrName>
                                        </p:attrNameLst>
                                      </p:cBhvr>
                                      <p:to>
                                        <p:strVal val="visible"/>
                                      </p:to>
                                    </p:set>
                                    <p:anim calcmode="lin" valueType="num">
                                      <p:cBhvr additive="base">
                                        <p:cTn id="46"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up 42"/>
          <p:cNvGrpSpPr/>
          <p:nvPr/>
        </p:nvGrpSpPr>
        <p:grpSpPr>
          <a:xfrm>
            <a:off x="846246" y="800100"/>
            <a:ext cx="11164344" cy="4655805"/>
            <a:chOff x="846246" y="800100"/>
            <a:chExt cx="11164344" cy="4655805"/>
          </a:xfrm>
        </p:grpSpPr>
        <p:grpSp>
          <p:nvGrpSpPr>
            <p:cNvPr id="41" name="Grup 40"/>
            <p:cNvGrpSpPr/>
            <p:nvPr/>
          </p:nvGrpSpPr>
          <p:grpSpPr>
            <a:xfrm>
              <a:off x="846246" y="800100"/>
              <a:ext cx="10907630" cy="4597228"/>
              <a:chOff x="846246" y="800100"/>
              <a:chExt cx="10907630" cy="4597228"/>
            </a:xfrm>
          </p:grpSpPr>
          <p:pic>
            <p:nvPicPr>
              <p:cNvPr id="4" name="Resim 3"/>
              <p:cNvPicPr>
                <a:picLocks noChangeAspect="1"/>
              </p:cNvPicPr>
              <p:nvPr/>
            </p:nvPicPr>
            <p:blipFill>
              <a:blip r:embed="rId2"/>
              <a:stretch>
                <a:fillRect/>
              </a:stretch>
            </p:blipFill>
            <p:spPr>
              <a:xfrm>
                <a:off x="846246" y="800100"/>
                <a:ext cx="8513654" cy="4597228"/>
              </a:xfrm>
              <a:prstGeom prst="rect">
                <a:avLst/>
              </a:prstGeom>
            </p:spPr>
          </p:pic>
          <p:pic>
            <p:nvPicPr>
              <p:cNvPr id="31" name="Picture 3" descr="C:\Users\userr\Desktop\Resim1.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13609" r="99635"/>
                        </a14:imgEffect>
                      </a14:imgLayer>
                    </a14:imgProps>
                  </a:ext>
                  <a:ext uri="{28A0092B-C50C-407E-A947-70E740481C1C}">
                    <a14:useLocalDpi xmlns:a14="http://schemas.microsoft.com/office/drawing/2010/main" val="0"/>
                  </a:ext>
                </a:extLst>
              </a:blip>
              <a:srcRect l="20863" t="25005" r="9236" b="35146"/>
              <a:stretch/>
            </p:blipFill>
            <p:spPr bwMode="auto">
              <a:xfrm>
                <a:off x="8193114" y="2152311"/>
                <a:ext cx="3560762" cy="2071866"/>
              </a:xfrm>
              <a:prstGeom prst="rect">
                <a:avLst/>
              </a:prstGeom>
              <a:noFill/>
              <a:extLst>
                <a:ext uri="{909E8E84-426E-40DD-AFC4-6F175D3DCCD1}">
                  <a14:hiddenFill xmlns:a14="http://schemas.microsoft.com/office/drawing/2010/main">
                    <a:solidFill>
                      <a:srgbClr val="FFFFFF"/>
                    </a:solidFill>
                  </a14:hiddenFill>
                </a:ext>
              </a:extLst>
            </p:spPr>
          </p:pic>
        </p:grpSp>
        <p:pic>
          <p:nvPicPr>
            <p:cNvPr id="36" name="Resim 35"/>
            <p:cNvPicPr>
              <a:picLocks noChangeAspect="1"/>
            </p:cNvPicPr>
            <p:nvPr/>
          </p:nvPicPr>
          <p:blipFill rotWithShape="1">
            <a:blip r:embed="rId2"/>
            <a:srcRect l="92738" t="60500" r="1295"/>
            <a:stretch/>
          </p:blipFill>
          <p:spPr>
            <a:xfrm>
              <a:off x="11502589" y="3639977"/>
              <a:ext cx="508001" cy="1815928"/>
            </a:xfrm>
            <a:prstGeom prst="rect">
              <a:avLst/>
            </a:prstGeom>
          </p:spPr>
        </p:pic>
        <p:pic>
          <p:nvPicPr>
            <p:cNvPr id="40" name="Resim 39"/>
            <p:cNvPicPr>
              <a:picLocks noChangeAspect="1"/>
            </p:cNvPicPr>
            <p:nvPr/>
          </p:nvPicPr>
          <p:blipFill rotWithShape="1">
            <a:blip r:embed="rId2"/>
            <a:srcRect l="50027" r="44155" b="60772"/>
            <a:stretch/>
          </p:blipFill>
          <p:spPr>
            <a:xfrm>
              <a:off x="7873687" y="819944"/>
              <a:ext cx="495300" cy="1803400"/>
            </a:xfrm>
            <a:prstGeom prst="rect">
              <a:avLst/>
            </a:prstGeom>
          </p:spPr>
        </p:pic>
      </p:grpSp>
      <p:grpSp>
        <p:nvGrpSpPr>
          <p:cNvPr id="2" name="Grup 1"/>
          <p:cNvGrpSpPr/>
          <p:nvPr/>
        </p:nvGrpSpPr>
        <p:grpSpPr>
          <a:xfrm>
            <a:off x="1935957" y="3310958"/>
            <a:ext cx="2356643" cy="2438426"/>
            <a:chOff x="1935956" y="3310958"/>
            <a:chExt cx="3277160" cy="2438426"/>
          </a:xfrm>
        </p:grpSpPr>
        <p:sp>
          <p:nvSpPr>
            <p:cNvPr id="5" name="Metin kutusu 4"/>
            <p:cNvSpPr txBox="1"/>
            <p:nvPr/>
          </p:nvSpPr>
          <p:spPr>
            <a:xfrm>
              <a:off x="1935956" y="3310958"/>
              <a:ext cx="997744" cy="507821"/>
            </a:xfrm>
            <a:prstGeom prst="rect">
              <a:avLst/>
            </a:prstGeom>
            <a:noFill/>
          </p:spPr>
          <p:txBody>
            <a:bodyPr wrap="square" lIns="91429" tIns="45715" rIns="91429" bIns="45715" rtlCol="0">
              <a:spAutoFit/>
            </a:bodyPr>
            <a:lstStyle/>
            <a:p>
              <a:r>
                <a:rPr lang="tr-TR" sz="2700" b="1" dirty="0">
                  <a:solidFill>
                    <a:schemeClr val="bg1"/>
                  </a:solidFill>
                </a:rPr>
                <a:t>TIP</a:t>
              </a:r>
              <a:endParaRPr lang="tr-TR" sz="1900" b="1" dirty="0">
                <a:solidFill>
                  <a:schemeClr val="bg1"/>
                </a:solidFill>
              </a:endParaRPr>
            </a:p>
          </p:txBody>
        </p:sp>
        <p:sp>
          <p:nvSpPr>
            <p:cNvPr id="10" name="Metin kutusu 9"/>
            <p:cNvSpPr txBox="1"/>
            <p:nvPr/>
          </p:nvSpPr>
          <p:spPr>
            <a:xfrm>
              <a:off x="3503278" y="5272340"/>
              <a:ext cx="1709838" cy="477044"/>
            </a:xfrm>
            <a:prstGeom prst="rect">
              <a:avLst/>
            </a:prstGeom>
            <a:noFill/>
          </p:spPr>
          <p:txBody>
            <a:bodyPr wrap="square" lIns="91429" tIns="45715" rIns="91429" bIns="45715" rtlCol="0">
              <a:spAutoFit/>
            </a:bodyPr>
            <a:lstStyle/>
            <a:p>
              <a:pPr algn="ctr"/>
              <a:r>
                <a:rPr lang="tr-TR" sz="2500" b="1" dirty="0"/>
                <a:t>50 BİN</a:t>
              </a:r>
            </a:p>
          </p:txBody>
        </p:sp>
      </p:grpSp>
      <p:grpSp>
        <p:nvGrpSpPr>
          <p:cNvPr id="3" name="Grup 2"/>
          <p:cNvGrpSpPr/>
          <p:nvPr/>
        </p:nvGrpSpPr>
        <p:grpSpPr>
          <a:xfrm>
            <a:off x="2218950" y="673102"/>
            <a:ext cx="2365750" cy="2167786"/>
            <a:chOff x="3361950" y="673102"/>
            <a:chExt cx="2365750" cy="2167786"/>
          </a:xfrm>
        </p:grpSpPr>
        <p:sp>
          <p:nvSpPr>
            <p:cNvPr id="6" name="Metin kutusu 5"/>
            <p:cNvSpPr txBox="1"/>
            <p:nvPr/>
          </p:nvSpPr>
          <p:spPr>
            <a:xfrm>
              <a:off x="4060478" y="2456177"/>
              <a:ext cx="1667222" cy="384711"/>
            </a:xfrm>
            <a:prstGeom prst="rect">
              <a:avLst/>
            </a:prstGeom>
            <a:noFill/>
          </p:spPr>
          <p:txBody>
            <a:bodyPr wrap="square" lIns="91429" tIns="45715" rIns="91429" bIns="45715" rtlCol="0">
              <a:spAutoFit/>
            </a:bodyPr>
            <a:lstStyle/>
            <a:p>
              <a:r>
                <a:rPr lang="tr-TR" sz="1900" b="1" dirty="0">
                  <a:solidFill>
                    <a:schemeClr val="bg1"/>
                  </a:solidFill>
                </a:rPr>
                <a:t>MÜHENDİSLİK</a:t>
              </a:r>
            </a:p>
          </p:txBody>
        </p:sp>
        <p:sp>
          <p:nvSpPr>
            <p:cNvPr id="11" name="Metin kutusu 10"/>
            <p:cNvSpPr txBox="1"/>
            <p:nvPr/>
          </p:nvSpPr>
          <p:spPr>
            <a:xfrm>
              <a:off x="3361950" y="673102"/>
              <a:ext cx="1709837" cy="477044"/>
            </a:xfrm>
            <a:prstGeom prst="rect">
              <a:avLst/>
            </a:prstGeom>
            <a:noFill/>
          </p:spPr>
          <p:txBody>
            <a:bodyPr wrap="square" lIns="91429" tIns="45715" rIns="91429" bIns="45715" rtlCol="0">
              <a:spAutoFit/>
            </a:bodyPr>
            <a:lstStyle/>
            <a:p>
              <a:pPr algn="ctr"/>
              <a:r>
                <a:rPr lang="tr-TR" sz="2500" b="1" dirty="0"/>
                <a:t>300 BİN</a:t>
              </a:r>
            </a:p>
          </p:txBody>
        </p:sp>
      </p:grpSp>
      <p:grpSp>
        <p:nvGrpSpPr>
          <p:cNvPr id="15" name="Grup 14"/>
          <p:cNvGrpSpPr/>
          <p:nvPr/>
        </p:nvGrpSpPr>
        <p:grpSpPr>
          <a:xfrm>
            <a:off x="4246287" y="3312859"/>
            <a:ext cx="2954455" cy="2442700"/>
            <a:chOff x="5452787" y="3312859"/>
            <a:chExt cx="2954455" cy="2442700"/>
          </a:xfrm>
        </p:grpSpPr>
        <p:sp>
          <p:nvSpPr>
            <p:cNvPr id="7" name="Metin kutusu 6"/>
            <p:cNvSpPr txBox="1"/>
            <p:nvPr/>
          </p:nvSpPr>
          <p:spPr>
            <a:xfrm>
              <a:off x="5452787" y="3312859"/>
              <a:ext cx="2179755" cy="384711"/>
            </a:xfrm>
            <a:prstGeom prst="rect">
              <a:avLst/>
            </a:prstGeom>
            <a:noFill/>
          </p:spPr>
          <p:txBody>
            <a:bodyPr wrap="square" lIns="91429" tIns="45715" rIns="91429" bIns="45715" rtlCol="0">
              <a:spAutoFit/>
            </a:bodyPr>
            <a:lstStyle/>
            <a:p>
              <a:r>
                <a:rPr lang="tr-TR" sz="1900" b="1" dirty="0">
                  <a:solidFill>
                    <a:schemeClr val="bg1"/>
                  </a:solidFill>
                </a:rPr>
                <a:t>ÖĞRETMENLİK</a:t>
              </a:r>
            </a:p>
          </p:txBody>
        </p:sp>
        <p:sp>
          <p:nvSpPr>
            <p:cNvPr id="12" name="Metin kutusu 11"/>
            <p:cNvSpPr txBox="1"/>
            <p:nvPr/>
          </p:nvSpPr>
          <p:spPr>
            <a:xfrm>
              <a:off x="6697405" y="5278515"/>
              <a:ext cx="1709837" cy="477044"/>
            </a:xfrm>
            <a:prstGeom prst="rect">
              <a:avLst/>
            </a:prstGeom>
            <a:noFill/>
          </p:spPr>
          <p:txBody>
            <a:bodyPr wrap="square" lIns="91429" tIns="45715" rIns="91429" bIns="45715" rtlCol="0">
              <a:spAutoFit/>
            </a:bodyPr>
            <a:lstStyle/>
            <a:p>
              <a:pPr algn="ctr"/>
              <a:r>
                <a:rPr lang="tr-TR" sz="2500" b="1" dirty="0"/>
                <a:t>300 BİN</a:t>
              </a:r>
            </a:p>
          </p:txBody>
        </p:sp>
      </p:grpSp>
      <p:grpSp>
        <p:nvGrpSpPr>
          <p:cNvPr id="16" name="Grup 15"/>
          <p:cNvGrpSpPr/>
          <p:nvPr/>
        </p:nvGrpSpPr>
        <p:grpSpPr>
          <a:xfrm>
            <a:off x="5143186" y="673101"/>
            <a:ext cx="2159313" cy="2167787"/>
            <a:chOff x="5196467" y="673101"/>
            <a:chExt cx="2725470" cy="2167787"/>
          </a:xfrm>
        </p:grpSpPr>
        <p:sp>
          <p:nvSpPr>
            <p:cNvPr id="8" name="Metin kutusu 7"/>
            <p:cNvSpPr txBox="1"/>
            <p:nvPr/>
          </p:nvSpPr>
          <p:spPr>
            <a:xfrm>
              <a:off x="6277562" y="2379233"/>
              <a:ext cx="1644375" cy="461655"/>
            </a:xfrm>
            <a:prstGeom prst="rect">
              <a:avLst/>
            </a:prstGeom>
            <a:noFill/>
          </p:spPr>
          <p:txBody>
            <a:bodyPr wrap="square" lIns="91429" tIns="45715" rIns="91429" bIns="45715" rtlCol="0">
              <a:spAutoFit/>
            </a:bodyPr>
            <a:lstStyle/>
            <a:p>
              <a:r>
                <a:rPr lang="tr-TR" sz="2400" b="1" dirty="0">
                  <a:solidFill>
                    <a:schemeClr val="bg1"/>
                  </a:solidFill>
                </a:rPr>
                <a:t>HUKUK</a:t>
              </a:r>
            </a:p>
          </p:txBody>
        </p:sp>
        <p:sp>
          <p:nvSpPr>
            <p:cNvPr id="13" name="Metin kutusu 12"/>
            <p:cNvSpPr txBox="1"/>
            <p:nvPr/>
          </p:nvSpPr>
          <p:spPr>
            <a:xfrm>
              <a:off x="5196467" y="673101"/>
              <a:ext cx="1709836" cy="477044"/>
            </a:xfrm>
            <a:prstGeom prst="rect">
              <a:avLst/>
            </a:prstGeom>
            <a:noFill/>
          </p:spPr>
          <p:txBody>
            <a:bodyPr wrap="square" lIns="91429" tIns="45715" rIns="91429" bIns="45715" rtlCol="0">
              <a:spAutoFit/>
            </a:bodyPr>
            <a:lstStyle/>
            <a:p>
              <a:pPr algn="ctr"/>
              <a:r>
                <a:rPr lang="tr-TR" sz="2500" b="1" dirty="0"/>
                <a:t>125 BİN</a:t>
              </a:r>
            </a:p>
          </p:txBody>
        </p:sp>
      </p:grpSp>
      <p:grpSp>
        <p:nvGrpSpPr>
          <p:cNvPr id="18" name="Grup 17"/>
          <p:cNvGrpSpPr/>
          <p:nvPr/>
        </p:nvGrpSpPr>
        <p:grpSpPr>
          <a:xfrm>
            <a:off x="7239001" y="3294375"/>
            <a:ext cx="2734494" cy="2435612"/>
            <a:chOff x="8445501" y="3294375"/>
            <a:chExt cx="2734494" cy="2435612"/>
          </a:xfrm>
        </p:grpSpPr>
        <p:sp>
          <p:nvSpPr>
            <p:cNvPr id="9" name="Metin kutusu 8"/>
            <p:cNvSpPr txBox="1"/>
            <p:nvPr/>
          </p:nvSpPr>
          <p:spPr>
            <a:xfrm>
              <a:off x="8445501" y="3294375"/>
              <a:ext cx="2247900" cy="400099"/>
            </a:xfrm>
            <a:prstGeom prst="rect">
              <a:avLst/>
            </a:prstGeom>
            <a:noFill/>
          </p:spPr>
          <p:txBody>
            <a:bodyPr wrap="square" lIns="91429" tIns="45715" rIns="91429" bIns="45715" rtlCol="0">
              <a:spAutoFit/>
            </a:bodyPr>
            <a:lstStyle/>
            <a:p>
              <a:r>
                <a:rPr lang="tr-TR" sz="2000" b="1" dirty="0">
                  <a:solidFill>
                    <a:schemeClr val="bg1"/>
                  </a:solidFill>
                </a:rPr>
                <a:t>MİMARLIK</a:t>
              </a:r>
              <a:endParaRPr lang="tr-TR" b="1" dirty="0">
                <a:solidFill>
                  <a:schemeClr val="bg1"/>
                </a:solidFill>
              </a:endParaRPr>
            </a:p>
          </p:txBody>
        </p:sp>
        <p:sp>
          <p:nvSpPr>
            <p:cNvPr id="14" name="Metin kutusu 13"/>
            <p:cNvSpPr txBox="1"/>
            <p:nvPr/>
          </p:nvSpPr>
          <p:spPr>
            <a:xfrm>
              <a:off x="9470158" y="5252943"/>
              <a:ext cx="1709837" cy="477044"/>
            </a:xfrm>
            <a:prstGeom prst="rect">
              <a:avLst/>
            </a:prstGeom>
            <a:noFill/>
          </p:spPr>
          <p:txBody>
            <a:bodyPr wrap="square" lIns="91429" tIns="45715" rIns="91429" bIns="45715" rtlCol="0">
              <a:spAutoFit/>
            </a:bodyPr>
            <a:lstStyle/>
            <a:p>
              <a:pPr algn="ctr"/>
              <a:r>
                <a:rPr lang="tr-TR" sz="2500" b="1" dirty="0"/>
                <a:t>250 BİN</a:t>
              </a:r>
            </a:p>
          </p:txBody>
        </p:sp>
      </p:grpSp>
      <p:sp>
        <p:nvSpPr>
          <p:cNvPr id="17" name="Metin kutusu 16"/>
          <p:cNvSpPr txBox="1"/>
          <p:nvPr/>
        </p:nvSpPr>
        <p:spPr>
          <a:xfrm>
            <a:off x="3945330" y="5714623"/>
            <a:ext cx="8337106" cy="677098"/>
          </a:xfrm>
          <a:prstGeom prst="rect">
            <a:avLst/>
          </a:prstGeom>
          <a:noFill/>
        </p:spPr>
        <p:txBody>
          <a:bodyPr wrap="square" lIns="91429" tIns="45715" rIns="91429" bIns="45715" rtlCol="0">
            <a:spAutoFit/>
          </a:bodyPr>
          <a:lstStyle/>
          <a:p>
            <a:pPr algn="ctr"/>
            <a:r>
              <a:rPr lang="tr-TR" sz="1900" b="1" dirty="0"/>
              <a:t>MÜHENDİSLİK PROGRAMLARINDA, ZİRAAT MÜHENDİSLİĞİ, ORMAN MÜHENDİSLİĞİ VE SU ÜRÜNLERİ MÜHENDİSLİĞİ SIRALAMA BARAJI DIŞINDADIR…</a:t>
            </a:r>
          </a:p>
        </p:txBody>
      </p:sp>
      <p:grpSp>
        <p:nvGrpSpPr>
          <p:cNvPr id="19" name="Grup 18"/>
          <p:cNvGrpSpPr/>
          <p:nvPr/>
        </p:nvGrpSpPr>
        <p:grpSpPr>
          <a:xfrm>
            <a:off x="68901" y="62896"/>
            <a:ext cx="12519305" cy="507831"/>
            <a:chOff x="161412" y="62264"/>
            <a:chExt cx="12519305" cy="488225"/>
          </a:xfrm>
        </p:grpSpPr>
        <p:pic>
          <p:nvPicPr>
            <p:cNvPr id="20" name="Resim 19"/>
            <p:cNvPicPr>
              <a:picLocks noChangeAspect="1"/>
            </p:cNvPicPr>
            <p:nvPr/>
          </p:nvPicPr>
          <p:blipFill>
            <a:blip r:embed="rId5"/>
            <a:stretch>
              <a:fillRect/>
            </a:stretch>
          </p:blipFill>
          <p:spPr>
            <a:xfrm>
              <a:off x="161412" y="86465"/>
              <a:ext cx="12519305" cy="408328"/>
            </a:xfrm>
            <a:prstGeom prst="rect">
              <a:avLst/>
            </a:prstGeom>
          </p:spPr>
        </p:pic>
        <p:sp>
          <p:nvSpPr>
            <p:cNvPr id="21" name="Metin kutusu 20"/>
            <p:cNvSpPr txBox="1"/>
            <p:nvPr/>
          </p:nvSpPr>
          <p:spPr>
            <a:xfrm>
              <a:off x="161412" y="62264"/>
              <a:ext cx="11420988" cy="488225"/>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BÖLÜMLER İÇİN UYGULANAN BARAJ SIRALAMALARI</a:t>
              </a:r>
            </a:p>
          </p:txBody>
        </p:sp>
      </p:grpSp>
      <p:grpSp>
        <p:nvGrpSpPr>
          <p:cNvPr id="32" name="Grup 31"/>
          <p:cNvGrpSpPr/>
          <p:nvPr/>
        </p:nvGrpSpPr>
        <p:grpSpPr>
          <a:xfrm>
            <a:off x="7898672" y="800100"/>
            <a:ext cx="2311703" cy="2167787"/>
            <a:chOff x="5292647" y="673101"/>
            <a:chExt cx="2917820" cy="2167787"/>
          </a:xfrm>
        </p:grpSpPr>
        <p:sp>
          <p:nvSpPr>
            <p:cNvPr id="33" name="Metin kutusu 32"/>
            <p:cNvSpPr txBox="1"/>
            <p:nvPr/>
          </p:nvSpPr>
          <p:spPr>
            <a:xfrm>
              <a:off x="6177658" y="2379233"/>
              <a:ext cx="2032809" cy="461655"/>
            </a:xfrm>
            <a:prstGeom prst="rect">
              <a:avLst/>
            </a:prstGeom>
            <a:noFill/>
          </p:spPr>
          <p:txBody>
            <a:bodyPr wrap="square" lIns="91429" tIns="45715" rIns="91429" bIns="45715" rtlCol="0">
              <a:spAutoFit/>
            </a:bodyPr>
            <a:lstStyle/>
            <a:p>
              <a:r>
                <a:rPr lang="tr-TR" sz="2400" b="1" dirty="0">
                  <a:solidFill>
                    <a:schemeClr val="bg1"/>
                  </a:solidFill>
                </a:rPr>
                <a:t>ECZACILIK</a:t>
              </a:r>
            </a:p>
          </p:txBody>
        </p:sp>
        <p:sp>
          <p:nvSpPr>
            <p:cNvPr id="34" name="Metin kutusu 33"/>
            <p:cNvSpPr txBox="1"/>
            <p:nvPr/>
          </p:nvSpPr>
          <p:spPr>
            <a:xfrm>
              <a:off x="5292647" y="673101"/>
              <a:ext cx="1709835" cy="477044"/>
            </a:xfrm>
            <a:prstGeom prst="rect">
              <a:avLst/>
            </a:prstGeom>
            <a:noFill/>
          </p:spPr>
          <p:txBody>
            <a:bodyPr wrap="square" lIns="91429" tIns="45715" rIns="91429" bIns="45715" rtlCol="0">
              <a:spAutoFit/>
            </a:bodyPr>
            <a:lstStyle/>
            <a:p>
              <a:pPr algn="ctr"/>
              <a:r>
                <a:rPr lang="tr-TR" sz="2500" b="1" dirty="0"/>
                <a:t>100 BİN</a:t>
              </a:r>
            </a:p>
          </p:txBody>
        </p:sp>
      </p:grpSp>
      <p:grpSp>
        <p:nvGrpSpPr>
          <p:cNvPr id="37" name="Grup 36"/>
          <p:cNvGrpSpPr/>
          <p:nvPr/>
        </p:nvGrpSpPr>
        <p:grpSpPr>
          <a:xfrm>
            <a:off x="9613901" y="3192775"/>
            <a:ext cx="3189154" cy="2621032"/>
            <a:chOff x="8115301" y="3154675"/>
            <a:chExt cx="3189154" cy="2621032"/>
          </a:xfrm>
        </p:grpSpPr>
        <p:sp>
          <p:nvSpPr>
            <p:cNvPr id="38" name="Metin kutusu 37"/>
            <p:cNvSpPr txBox="1"/>
            <p:nvPr/>
          </p:nvSpPr>
          <p:spPr>
            <a:xfrm>
              <a:off x="8115301" y="3154675"/>
              <a:ext cx="2247900" cy="707876"/>
            </a:xfrm>
            <a:prstGeom prst="rect">
              <a:avLst/>
            </a:prstGeom>
            <a:noFill/>
          </p:spPr>
          <p:txBody>
            <a:bodyPr wrap="square" lIns="91429" tIns="45715" rIns="91429" bIns="45715" rtlCol="0">
              <a:spAutoFit/>
            </a:bodyPr>
            <a:lstStyle/>
            <a:p>
              <a:pPr algn="ctr"/>
              <a:r>
                <a:rPr lang="tr-TR" sz="2000" b="1" dirty="0">
                  <a:solidFill>
                    <a:schemeClr val="bg1"/>
                  </a:solidFill>
                </a:rPr>
                <a:t>DİŞ </a:t>
              </a:r>
            </a:p>
            <a:p>
              <a:pPr algn="ctr"/>
              <a:r>
                <a:rPr lang="tr-TR" sz="2000" b="1" dirty="0">
                  <a:solidFill>
                    <a:schemeClr val="bg1"/>
                  </a:solidFill>
                </a:rPr>
                <a:t>HEKİMLİĞİ</a:t>
              </a:r>
              <a:endParaRPr lang="tr-TR" b="1" dirty="0">
                <a:solidFill>
                  <a:schemeClr val="bg1"/>
                </a:solidFill>
              </a:endParaRPr>
            </a:p>
          </p:txBody>
        </p:sp>
        <p:sp>
          <p:nvSpPr>
            <p:cNvPr id="39" name="Metin kutusu 38"/>
            <p:cNvSpPr txBox="1"/>
            <p:nvPr/>
          </p:nvSpPr>
          <p:spPr>
            <a:xfrm>
              <a:off x="9594618" y="5298663"/>
              <a:ext cx="1709837" cy="477044"/>
            </a:xfrm>
            <a:prstGeom prst="rect">
              <a:avLst/>
            </a:prstGeom>
            <a:noFill/>
          </p:spPr>
          <p:txBody>
            <a:bodyPr wrap="square" lIns="91429" tIns="45715" rIns="91429" bIns="45715" rtlCol="0">
              <a:spAutoFit/>
            </a:bodyPr>
            <a:lstStyle/>
            <a:p>
              <a:pPr algn="ctr"/>
              <a:r>
                <a:rPr lang="tr-TR" sz="2500" b="1" dirty="0"/>
                <a:t>80 BİN</a:t>
              </a:r>
            </a:p>
          </p:txBody>
        </p:sp>
      </p:grpSp>
      <p:sp>
        <p:nvSpPr>
          <p:cNvPr id="35" name="Metin kutusu 34"/>
          <p:cNvSpPr txBox="1"/>
          <p:nvPr/>
        </p:nvSpPr>
        <p:spPr>
          <a:xfrm>
            <a:off x="1540777" y="6451506"/>
            <a:ext cx="9161267" cy="677098"/>
          </a:xfrm>
          <a:prstGeom prst="rect">
            <a:avLst/>
          </a:prstGeom>
          <a:solidFill>
            <a:schemeClr val="tx1"/>
          </a:solidFill>
        </p:spPr>
        <p:style>
          <a:lnRef idx="3">
            <a:schemeClr val="lt1"/>
          </a:lnRef>
          <a:fillRef idx="1">
            <a:schemeClr val="accent1"/>
          </a:fillRef>
          <a:effectRef idx="1">
            <a:schemeClr val="accent1"/>
          </a:effectRef>
          <a:fontRef idx="minor">
            <a:schemeClr val="lt1"/>
          </a:fontRef>
        </p:style>
        <p:txBody>
          <a:bodyPr wrap="square" lIns="91429" tIns="45715" rIns="91429" bIns="45715" rtlCol="0">
            <a:spAutoFit/>
          </a:bodyPr>
          <a:lstStyle/>
          <a:p>
            <a:pPr algn="ctr"/>
            <a:r>
              <a:rPr lang="tr-TR" sz="1900" b="1" dirty="0"/>
              <a:t>BARAJ SIRALAMALARI TÜRKİYE VE KIBRIS’DAKİ ÜNİVERSİTELER İÇİN GEÇERLİDİR. İSTEYEN VAKIF ÜNİVERSİTELERİ BU BARAJ SIRALAMALARINI DAHA DA ÖNE ÇEKEBİLECEKTİR.</a:t>
            </a:r>
          </a:p>
        </p:txBody>
      </p:sp>
      <p:sp>
        <p:nvSpPr>
          <p:cNvPr id="42" name="Dikdörtgen 41"/>
          <p:cNvSpPr/>
          <p:nvPr/>
        </p:nvSpPr>
        <p:spPr>
          <a:xfrm rot="16200000">
            <a:off x="-2550306" y="3080470"/>
            <a:ext cx="6623410"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tr-TR" sz="1400" b="1" i="1" dirty="0">
                <a:solidFill>
                  <a:schemeClr val="tx1"/>
                </a:solidFill>
                <a:latin typeface="Segoe UI" panose="020B0502040204020203" pitchFamily="34" charset="0"/>
                <a:ea typeface="Times New Roman" panose="02020603050405020304" pitchFamily="18" charset="0"/>
              </a:rPr>
              <a:t>YÖK Başkanının yaptığı açıklamaya göre; bu sıralama barajlarıyla çok farklı sıralamalardaki öğrencilerin aynı sınıfta bulunması eğitim-öğretim ortamını olumsuz etkilemektedir. Bu durum, iyi bir donanım ve yetkinlikle gelen öğrenciler için büyük bir haksızlığa dönüşmektedir. Bu açıdan sıralamaları birbirine daha yakın olan öğrencilerin aynı sınıf ortamında bulunmalarını sağlamak, eğitim kalitesine katkı sağlayacaktır.</a:t>
            </a:r>
            <a:endParaRPr lang="tr-TR" sz="1400" b="1" i="1" dirty="0">
              <a:solidFill>
                <a:schemeClr val="tx1"/>
              </a:solidFill>
            </a:endParaRPr>
          </a:p>
        </p:txBody>
      </p:sp>
    </p:spTree>
    <p:extLst>
      <p:ext uri="{BB962C8B-B14F-4D97-AF65-F5344CB8AC3E}">
        <p14:creationId xmlns:p14="http://schemas.microsoft.com/office/powerpoint/2010/main" val="207672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500" fill="hold"/>
                                        <p:tgtEl>
                                          <p:spTgt spid="32"/>
                                        </p:tgtEl>
                                        <p:attrNameLst>
                                          <p:attrName>ppt_x</p:attrName>
                                        </p:attrNameLst>
                                      </p:cBhvr>
                                      <p:tavLst>
                                        <p:tav tm="0">
                                          <p:val>
                                            <p:strVal val="#ppt_x"/>
                                          </p:val>
                                        </p:tav>
                                        <p:tav tm="100000">
                                          <p:val>
                                            <p:strVal val="#ppt_x"/>
                                          </p:val>
                                        </p:tav>
                                      </p:tavLst>
                                    </p:anim>
                                    <p:anim calcmode="lin" valueType="num">
                                      <p:cBhvr additive="base">
                                        <p:cTn id="5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additive="base">
                                        <p:cTn id="60" dur="500" fill="hold"/>
                                        <p:tgtEl>
                                          <p:spTgt spid="37"/>
                                        </p:tgtEl>
                                        <p:attrNameLst>
                                          <p:attrName>ppt_x</p:attrName>
                                        </p:attrNameLst>
                                      </p:cBhvr>
                                      <p:tavLst>
                                        <p:tav tm="0">
                                          <p:val>
                                            <p:strVal val="#ppt_x"/>
                                          </p:val>
                                        </p:tav>
                                        <p:tav tm="100000">
                                          <p:val>
                                            <p:strVal val="#ppt_x"/>
                                          </p:val>
                                        </p:tav>
                                      </p:tavLst>
                                    </p:anim>
                                    <p:anim calcmode="lin" valueType="num">
                                      <p:cBhvr additive="base">
                                        <p:cTn id="6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500" fill="hold"/>
                                        <p:tgtEl>
                                          <p:spTgt spid="35"/>
                                        </p:tgtEl>
                                        <p:attrNameLst>
                                          <p:attrName>ppt_x</p:attrName>
                                        </p:attrNameLst>
                                      </p:cBhvr>
                                      <p:tavLst>
                                        <p:tav tm="0">
                                          <p:val>
                                            <p:strVal val="#ppt_x"/>
                                          </p:val>
                                        </p:tav>
                                        <p:tav tm="100000">
                                          <p:val>
                                            <p:strVal val="#ppt_x"/>
                                          </p:val>
                                        </p:tav>
                                      </p:tavLst>
                                    </p:anim>
                                    <p:anim calcmode="lin" valueType="num">
                                      <p:cBhvr additive="base">
                                        <p:cTn id="6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nodeType="clickEffect">
                                  <p:stCondLst>
                                    <p:cond delay="0"/>
                                  </p:stCondLst>
                                  <p:childTnLst>
                                    <p:anim calcmode="lin" valueType="num">
                                      <p:cBhvr additive="base">
                                        <p:cTn id="71" dur="500"/>
                                        <p:tgtEl>
                                          <p:spTgt spid="19"/>
                                        </p:tgtEl>
                                        <p:attrNameLst>
                                          <p:attrName>ppt_x</p:attrName>
                                        </p:attrNameLst>
                                      </p:cBhvr>
                                      <p:tavLst>
                                        <p:tav tm="0">
                                          <p:val>
                                            <p:strVal val="ppt_x"/>
                                          </p:val>
                                        </p:tav>
                                        <p:tav tm="100000">
                                          <p:val>
                                            <p:strVal val="ppt_x"/>
                                          </p:val>
                                        </p:tav>
                                      </p:tavLst>
                                    </p:anim>
                                    <p:anim calcmode="lin" valueType="num">
                                      <p:cBhvr additive="base">
                                        <p:cTn id="72" dur="500"/>
                                        <p:tgtEl>
                                          <p:spTgt spid="19"/>
                                        </p:tgtEl>
                                        <p:attrNameLst>
                                          <p:attrName>ppt_y</p:attrName>
                                        </p:attrNameLst>
                                      </p:cBhvr>
                                      <p:tavLst>
                                        <p:tav tm="0">
                                          <p:val>
                                            <p:strVal val="ppt_y"/>
                                          </p:val>
                                        </p:tav>
                                        <p:tav tm="100000">
                                          <p:val>
                                            <p:strVal val="1+ppt_h/2"/>
                                          </p:val>
                                        </p:tav>
                                      </p:tavLst>
                                    </p:anim>
                                    <p:set>
                                      <p:cBhvr>
                                        <p:cTn id="73" dur="1" fill="hold">
                                          <p:stCondLst>
                                            <p:cond delay="499"/>
                                          </p:stCondLst>
                                        </p:cTn>
                                        <p:tgtEl>
                                          <p:spTgt spid="19"/>
                                        </p:tgtEl>
                                        <p:attrNameLst>
                                          <p:attrName>style.visibility</p:attrName>
                                        </p:attrNameLst>
                                      </p:cBhvr>
                                      <p:to>
                                        <p:strVal val="hidden"/>
                                      </p:to>
                                    </p:set>
                                  </p:childTnLst>
                                </p:cTn>
                              </p:par>
                              <p:par>
                                <p:cTn id="74" presetID="2" presetClass="exit" presetSubtype="4" fill="hold" nodeType="withEffect">
                                  <p:stCondLst>
                                    <p:cond delay="0"/>
                                  </p:stCondLst>
                                  <p:childTnLst>
                                    <p:anim calcmode="lin" valueType="num">
                                      <p:cBhvr additive="base">
                                        <p:cTn id="75" dur="500"/>
                                        <p:tgtEl>
                                          <p:spTgt spid="43"/>
                                        </p:tgtEl>
                                        <p:attrNameLst>
                                          <p:attrName>ppt_x</p:attrName>
                                        </p:attrNameLst>
                                      </p:cBhvr>
                                      <p:tavLst>
                                        <p:tav tm="0">
                                          <p:val>
                                            <p:strVal val="ppt_x"/>
                                          </p:val>
                                        </p:tav>
                                        <p:tav tm="100000">
                                          <p:val>
                                            <p:strVal val="ppt_x"/>
                                          </p:val>
                                        </p:tav>
                                      </p:tavLst>
                                    </p:anim>
                                    <p:anim calcmode="lin" valueType="num">
                                      <p:cBhvr additive="base">
                                        <p:cTn id="76" dur="500"/>
                                        <p:tgtEl>
                                          <p:spTgt spid="43"/>
                                        </p:tgtEl>
                                        <p:attrNameLst>
                                          <p:attrName>ppt_y</p:attrName>
                                        </p:attrNameLst>
                                      </p:cBhvr>
                                      <p:tavLst>
                                        <p:tav tm="0">
                                          <p:val>
                                            <p:strVal val="ppt_y"/>
                                          </p:val>
                                        </p:tav>
                                        <p:tav tm="100000">
                                          <p:val>
                                            <p:strVal val="1+ppt_h/2"/>
                                          </p:val>
                                        </p:tav>
                                      </p:tavLst>
                                    </p:anim>
                                    <p:set>
                                      <p:cBhvr>
                                        <p:cTn id="77" dur="1" fill="hold">
                                          <p:stCondLst>
                                            <p:cond delay="499"/>
                                          </p:stCondLst>
                                        </p:cTn>
                                        <p:tgtEl>
                                          <p:spTgt spid="43"/>
                                        </p:tgtEl>
                                        <p:attrNameLst>
                                          <p:attrName>style.visibility</p:attrName>
                                        </p:attrNameLst>
                                      </p:cBhvr>
                                      <p:to>
                                        <p:strVal val="hidden"/>
                                      </p:to>
                                    </p:set>
                                  </p:childTnLst>
                                </p:cTn>
                              </p:par>
                              <p:par>
                                <p:cTn id="78" presetID="2" presetClass="exit" presetSubtype="4" fill="hold" nodeType="withEffect">
                                  <p:stCondLst>
                                    <p:cond delay="0"/>
                                  </p:stCondLst>
                                  <p:childTnLst>
                                    <p:anim calcmode="lin" valueType="num">
                                      <p:cBhvr additive="base">
                                        <p:cTn id="79" dur="500"/>
                                        <p:tgtEl>
                                          <p:spTgt spid="2"/>
                                        </p:tgtEl>
                                        <p:attrNameLst>
                                          <p:attrName>ppt_x</p:attrName>
                                        </p:attrNameLst>
                                      </p:cBhvr>
                                      <p:tavLst>
                                        <p:tav tm="0">
                                          <p:val>
                                            <p:strVal val="ppt_x"/>
                                          </p:val>
                                        </p:tav>
                                        <p:tav tm="100000">
                                          <p:val>
                                            <p:strVal val="ppt_x"/>
                                          </p:val>
                                        </p:tav>
                                      </p:tavLst>
                                    </p:anim>
                                    <p:anim calcmode="lin" valueType="num">
                                      <p:cBhvr additive="base">
                                        <p:cTn id="80" dur="500"/>
                                        <p:tgtEl>
                                          <p:spTgt spid="2"/>
                                        </p:tgtEl>
                                        <p:attrNameLst>
                                          <p:attrName>ppt_y</p:attrName>
                                        </p:attrNameLst>
                                      </p:cBhvr>
                                      <p:tavLst>
                                        <p:tav tm="0">
                                          <p:val>
                                            <p:strVal val="ppt_y"/>
                                          </p:val>
                                        </p:tav>
                                        <p:tav tm="100000">
                                          <p:val>
                                            <p:strVal val="1+ppt_h/2"/>
                                          </p:val>
                                        </p:tav>
                                      </p:tavLst>
                                    </p:anim>
                                    <p:set>
                                      <p:cBhvr>
                                        <p:cTn id="81" dur="1" fill="hold">
                                          <p:stCondLst>
                                            <p:cond delay="499"/>
                                          </p:stCondLst>
                                        </p:cTn>
                                        <p:tgtEl>
                                          <p:spTgt spid="2"/>
                                        </p:tgtEl>
                                        <p:attrNameLst>
                                          <p:attrName>style.visibility</p:attrName>
                                        </p:attrNameLst>
                                      </p:cBhvr>
                                      <p:to>
                                        <p:strVal val="hidden"/>
                                      </p:to>
                                    </p:set>
                                  </p:childTnLst>
                                </p:cTn>
                              </p:par>
                              <p:par>
                                <p:cTn id="82" presetID="2" presetClass="exit" presetSubtype="4" fill="hold" nodeType="withEffect">
                                  <p:stCondLst>
                                    <p:cond delay="0"/>
                                  </p:stCondLst>
                                  <p:childTnLst>
                                    <p:anim calcmode="lin" valueType="num">
                                      <p:cBhvr additive="base">
                                        <p:cTn id="83" dur="500"/>
                                        <p:tgtEl>
                                          <p:spTgt spid="3"/>
                                        </p:tgtEl>
                                        <p:attrNameLst>
                                          <p:attrName>ppt_x</p:attrName>
                                        </p:attrNameLst>
                                      </p:cBhvr>
                                      <p:tavLst>
                                        <p:tav tm="0">
                                          <p:val>
                                            <p:strVal val="ppt_x"/>
                                          </p:val>
                                        </p:tav>
                                        <p:tav tm="100000">
                                          <p:val>
                                            <p:strVal val="ppt_x"/>
                                          </p:val>
                                        </p:tav>
                                      </p:tavLst>
                                    </p:anim>
                                    <p:anim calcmode="lin" valueType="num">
                                      <p:cBhvr additive="base">
                                        <p:cTn id="84" dur="500"/>
                                        <p:tgtEl>
                                          <p:spTgt spid="3"/>
                                        </p:tgtEl>
                                        <p:attrNameLst>
                                          <p:attrName>ppt_y</p:attrName>
                                        </p:attrNameLst>
                                      </p:cBhvr>
                                      <p:tavLst>
                                        <p:tav tm="0">
                                          <p:val>
                                            <p:strVal val="ppt_y"/>
                                          </p:val>
                                        </p:tav>
                                        <p:tav tm="100000">
                                          <p:val>
                                            <p:strVal val="1+ppt_h/2"/>
                                          </p:val>
                                        </p:tav>
                                      </p:tavLst>
                                    </p:anim>
                                    <p:set>
                                      <p:cBhvr>
                                        <p:cTn id="85" dur="1" fill="hold">
                                          <p:stCondLst>
                                            <p:cond delay="499"/>
                                          </p:stCondLst>
                                        </p:cTn>
                                        <p:tgtEl>
                                          <p:spTgt spid="3"/>
                                        </p:tgtEl>
                                        <p:attrNameLst>
                                          <p:attrName>style.visibility</p:attrName>
                                        </p:attrNameLst>
                                      </p:cBhvr>
                                      <p:to>
                                        <p:strVal val="hidden"/>
                                      </p:to>
                                    </p:set>
                                  </p:childTnLst>
                                </p:cTn>
                              </p:par>
                              <p:par>
                                <p:cTn id="86" presetID="2" presetClass="exit" presetSubtype="4" fill="hold" grpId="1" nodeType="withEffect">
                                  <p:stCondLst>
                                    <p:cond delay="0"/>
                                  </p:stCondLst>
                                  <p:childTnLst>
                                    <p:anim calcmode="lin" valueType="num">
                                      <p:cBhvr additive="base">
                                        <p:cTn id="87" dur="500"/>
                                        <p:tgtEl>
                                          <p:spTgt spid="17"/>
                                        </p:tgtEl>
                                        <p:attrNameLst>
                                          <p:attrName>ppt_x</p:attrName>
                                        </p:attrNameLst>
                                      </p:cBhvr>
                                      <p:tavLst>
                                        <p:tav tm="0">
                                          <p:val>
                                            <p:strVal val="ppt_x"/>
                                          </p:val>
                                        </p:tav>
                                        <p:tav tm="100000">
                                          <p:val>
                                            <p:strVal val="ppt_x"/>
                                          </p:val>
                                        </p:tav>
                                      </p:tavLst>
                                    </p:anim>
                                    <p:anim calcmode="lin" valueType="num">
                                      <p:cBhvr additive="base">
                                        <p:cTn id="88" dur="500"/>
                                        <p:tgtEl>
                                          <p:spTgt spid="17"/>
                                        </p:tgtEl>
                                        <p:attrNameLst>
                                          <p:attrName>ppt_y</p:attrName>
                                        </p:attrNameLst>
                                      </p:cBhvr>
                                      <p:tavLst>
                                        <p:tav tm="0">
                                          <p:val>
                                            <p:strVal val="ppt_y"/>
                                          </p:val>
                                        </p:tav>
                                        <p:tav tm="100000">
                                          <p:val>
                                            <p:strVal val="1+ppt_h/2"/>
                                          </p:val>
                                        </p:tav>
                                      </p:tavLst>
                                    </p:anim>
                                    <p:set>
                                      <p:cBhvr>
                                        <p:cTn id="89" dur="1" fill="hold">
                                          <p:stCondLst>
                                            <p:cond delay="499"/>
                                          </p:stCondLst>
                                        </p:cTn>
                                        <p:tgtEl>
                                          <p:spTgt spid="17"/>
                                        </p:tgtEl>
                                        <p:attrNameLst>
                                          <p:attrName>style.visibility</p:attrName>
                                        </p:attrNameLst>
                                      </p:cBhvr>
                                      <p:to>
                                        <p:strVal val="hidden"/>
                                      </p:to>
                                    </p:set>
                                  </p:childTnLst>
                                </p:cTn>
                              </p:par>
                              <p:par>
                                <p:cTn id="90" presetID="2" presetClass="exit" presetSubtype="4" fill="hold" nodeType="withEffect">
                                  <p:stCondLst>
                                    <p:cond delay="0"/>
                                  </p:stCondLst>
                                  <p:childTnLst>
                                    <p:anim calcmode="lin" valueType="num">
                                      <p:cBhvr additive="base">
                                        <p:cTn id="91" dur="500"/>
                                        <p:tgtEl>
                                          <p:spTgt spid="15"/>
                                        </p:tgtEl>
                                        <p:attrNameLst>
                                          <p:attrName>ppt_x</p:attrName>
                                        </p:attrNameLst>
                                      </p:cBhvr>
                                      <p:tavLst>
                                        <p:tav tm="0">
                                          <p:val>
                                            <p:strVal val="ppt_x"/>
                                          </p:val>
                                        </p:tav>
                                        <p:tav tm="100000">
                                          <p:val>
                                            <p:strVal val="ppt_x"/>
                                          </p:val>
                                        </p:tav>
                                      </p:tavLst>
                                    </p:anim>
                                    <p:anim calcmode="lin" valueType="num">
                                      <p:cBhvr additive="base">
                                        <p:cTn id="92" dur="500"/>
                                        <p:tgtEl>
                                          <p:spTgt spid="15"/>
                                        </p:tgtEl>
                                        <p:attrNameLst>
                                          <p:attrName>ppt_y</p:attrName>
                                        </p:attrNameLst>
                                      </p:cBhvr>
                                      <p:tavLst>
                                        <p:tav tm="0">
                                          <p:val>
                                            <p:strVal val="ppt_y"/>
                                          </p:val>
                                        </p:tav>
                                        <p:tav tm="100000">
                                          <p:val>
                                            <p:strVal val="1+ppt_h/2"/>
                                          </p:val>
                                        </p:tav>
                                      </p:tavLst>
                                    </p:anim>
                                    <p:set>
                                      <p:cBhvr>
                                        <p:cTn id="93" dur="1" fill="hold">
                                          <p:stCondLst>
                                            <p:cond delay="499"/>
                                          </p:stCondLst>
                                        </p:cTn>
                                        <p:tgtEl>
                                          <p:spTgt spid="15"/>
                                        </p:tgtEl>
                                        <p:attrNameLst>
                                          <p:attrName>style.visibility</p:attrName>
                                        </p:attrNameLst>
                                      </p:cBhvr>
                                      <p:to>
                                        <p:strVal val="hidden"/>
                                      </p:to>
                                    </p:set>
                                  </p:childTnLst>
                                </p:cTn>
                              </p:par>
                              <p:par>
                                <p:cTn id="94" presetID="2" presetClass="exit" presetSubtype="4" fill="hold" nodeType="withEffect">
                                  <p:stCondLst>
                                    <p:cond delay="0"/>
                                  </p:stCondLst>
                                  <p:childTnLst>
                                    <p:anim calcmode="lin" valueType="num">
                                      <p:cBhvr additive="base">
                                        <p:cTn id="95" dur="500"/>
                                        <p:tgtEl>
                                          <p:spTgt spid="16"/>
                                        </p:tgtEl>
                                        <p:attrNameLst>
                                          <p:attrName>ppt_x</p:attrName>
                                        </p:attrNameLst>
                                      </p:cBhvr>
                                      <p:tavLst>
                                        <p:tav tm="0">
                                          <p:val>
                                            <p:strVal val="ppt_x"/>
                                          </p:val>
                                        </p:tav>
                                        <p:tav tm="100000">
                                          <p:val>
                                            <p:strVal val="ppt_x"/>
                                          </p:val>
                                        </p:tav>
                                      </p:tavLst>
                                    </p:anim>
                                    <p:anim calcmode="lin" valueType="num">
                                      <p:cBhvr additive="base">
                                        <p:cTn id="96" dur="500"/>
                                        <p:tgtEl>
                                          <p:spTgt spid="16"/>
                                        </p:tgtEl>
                                        <p:attrNameLst>
                                          <p:attrName>ppt_y</p:attrName>
                                        </p:attrNameLst>
                                      </p:cBhvr>
                                      <p:tavLst>
                                        <p:tav tm="0">
                                          <p:val>
                                            <p:strVal val="ppt_y"/>
                                          </p:val>
                                        </p:tav>
                                        <p:tav tm="100000">
                                          <p:val>
                                            <p:strVal val="1+ppt_h/2"/>
                                          </p:val>
                                        </p:tav>
                                      </p:tavLst>
                                    </p:anim>
                                    <p:set>
                                      <p:cBhvr>
                                        <p:cTn id="97" dur="1" fill="hold">
                                          <p:stCondLst>
                                            <p:cond delay="499"/>
                                          </p:stCondLst>
                                        </p:cTn>
                                        <p:tgtEl>
                                          <p:spTgt spid="16"/>
                                        </p:tgtEl>
                                        <p:attrNameLst>
                                          <p:attrName>style.visibility</p:attrName>
                                        </p:attrNameLst>
                                      </p:cBhvr>
                                      <p:to>
                                        <p:strVal val="hidden"/>
                                      </p:to>
                                    </p:set>
                                  </p:childTnLst>
                                </p:cTn>
                              </p:par>
                              <p:par>
                                <p:cTn id="98" presetID="2" presetClass="exit" presetSubtype="4" fill="hold" nodeType="withEffect">
                                  <p:stCondLst>
                                    <p:cond delay="0"/>
                                  </p:stCondLst>
                                  <p:childTnLst>
                                    <p:anim calcmode="lin" valueType="num">
                                      <p:cBhvr additive="base">
                                        <p:cTn id="99" dur="500"/>
                                        <p:tgtEl>
                                          <p:spTgt spid="18"/>
                                        </p:tgtEl>
                                        <p:attrNameLst>
                                          <p:attrName>ppt_x</p:attrName>
                                        </p:attrNameLst>
                                      </p:cBhvr>
                                      <p:tavLst>
                                        <p:tav tm="0">
                                          <p:val>
                                            <p:strVal val="ppt_x"/>
                                          </p:val>
                                        </p:tav>
                                        <p:tav tm="100000">
                                          <p:val>
                                            <p:strVal val="ppt_x"/>
                                          </p:val>
                                        </p:tav>
                                      </p:tavLst>
                                    </p:anim>
                                    <p:anim calcmode="lin" valueType="num">
                                      <p:cBhvr additive="base">
                                        <p:cTn id="100" dur="500"/>
                                        <p:tgtEl>
                                          <p:spTgt spid="18"/>
                                        </p:tgtEl>
                                        <p:attrNameLst>
                                          <p:attrName>ppt_y</p:attrName>
                                        </p:attrNameLst>
                                      </p:cBhvr>
                                      <p:tavLst>
                                        <p:tav tm="0">
                                          <p:val>
                                            <p:strVal val="ppt_y"/>
                                          </p:val>
                                        </p:tav>
                                        <p:tav tm="100000">
                                          <p:val>
                                            <p:strVal val="1+ppt_h/2"/>
                                          </p:val>
                                        </p:tav>
                                      </p:tavLst>
                                    </p:anim>
                                    <p:set>
                                      <p:cBhvr>
                                        <p:cTn id="101" dur="1" fill="hold">
                                          <p:stCondLst>
                                            <p:cond delay="499"/>
                                          </p:stCondLst>
                                        </p:cTn>
                                        <p:tgtEl>
                                          <p:spTgt spid="18"/>
                                        </p:tgtEl>
                                        <p:attrNameLst>
                                          <p:attrName>style.visibility</p:attrName>
                                        </p:attrNameLst>
                                      </p:cBhvr>
                                      <p:to>
                                        <p:strVal val="hidden"/>
                                      </p:to>
                                    </p:set>
                                  </p:childTnLst>
                                </p:cTn>
                              </p:par>
                              <p:par>
                                <p:cTn id="102" presetID="2" presetClass="exit" presetSubtype="4" fill="hold" nodeType="withEffect">
                                  <p:stCondLst>
                                    <p:cond delay="0"/>
                                  </p:stCondLst>
                                  <p:childTnLst>
                                    <p:anim calcmode="lin" valueType="num">
                                      <p:cBhvr additive="base">
                                        <p:cTn id="103" dur="500"/>
                                        <p:tgtEl>
                                          <p:spTgt spid="32"/>
                                        </p:tgtEl>
                                        <p:attrNameLst>
                                          <p:attrName>ppt_x</p:attrName>
                                        </p:attrNameLst>
                                      </p:cBhvr>
                                      <p:tavLst>
                                        <p:tav tm="0">
                                          <p:val>
                                            <p:strVal val="ppt_x"/>
                                          </p:val>
                                        </p:tav>
                                        <p:tav tm="100000">
                                          <p:val>
                                            <p:strVal val="ppt_x"/>
                                          </p:val>
                                        </p:tav>
                                      </p:tavLst>
                                    </p:anim>
                                    <p:anim calcmode="lin" valueType="num">
                                      <p:cBhvr additive="base">
                                        <p:cTn id="104" dur="500"/>
                                        <p:tgtEl>
                                          <p:spTgt spid="32"/>
                                        </p:tgtEl>
                                        <p:attrNameLst>
                                          <p:attrName>ppt_y</p:attrName>
                                        </p:attrNameLst>
                                      </p:cBhvr>
                                      <p:tavLst>
                                        <p:tav tm="0">
                                          <p:val>
                                            <p:strVal val="ppt_y"/>
                                          </p:val>
                                        </p:tav>
                                        <p:tav tm="100000">
                                          <p:val>
                                            <p:strVal val="1+ppt_h/2"/>
                                          </p:val>
                                        </p:tav>
                                      </p:tavLst>
                                    </p:anim>
                                    <p:set>
                                      <p:cBhvr>
                                        <p:cTn id="105" dur="1" fill="hold">
                                          <p:stCondLst>
                                            <p:cond delay="499"/>
                                          </p:stCondLst>
                                        </p:cTn>
                                        <p:tgtEl>
                                          <p:spTgt spid="32"/>
                                        </p:tgtEl>
                                        <p:attrNameLst>
                                          <p:attrName>style.visibility</p:attrName>
                                        </p:attrNameLst>
                                      </p:cBhvr>
                                      <p:to>
                                        <p:strVal val="hidden"/>
                                      </p:to>
                                    </p:set>
                                  </p:childTnLst>
                                </p:cTn>
                              </p:par>
                              <p:par>
                                <p:cTn id="106" presetID="2" presetClass="exit" presetSubtype="4" fill="hold" nodeType="withEffect">
                                  <p:stCondLst>
                                    <p:cond delay="0"/>
                                  </p:stCondLst>
                                  <p:childTnLst>
                                    <p:anim calcmode="lin" valueType="num">
                                      <p:cBhvr additive="base">
                                        <p:cTn id="107" dur="500"/>
                                        <p:tgtEl>
                                          <p:spTgt spid="37"/>
                                        </p:tgtEl>
                                        <p:attrNameLst>
                                          <p:attrName>ppt_x</p:attrName>
                                        </p:attrNameLst>
                                      </p:cBhvr>
                                      <p:tavLst>
                                        <p:tav tm="0">
                                          <p:val>
                                            <p:strVal val="ppt_x"/>
                                          </p:val>
                                        </p:tav>
                                        <p:tav tm="100000">
                                          <p:val>
                                            <p:strVal val="ppt_x"/>
                                          </p:val>
                                        </p:tav>
                                      </p:tavLst>
                                    </p:anim>
                                    <p:anim calcmode="lin" valueType="num">
                                      <p:cBhvr additive="base">
                                        <p:cTn id="108" dur="500"/>
                                        <p:tgtEl>
                                          <p:spTgt spid="37"/>
                                        </p:tgtEl>
                                        <p:attrNameLst>
                                          <p:attrName>ppt_y</p:attrName>
                                        </p:attrNameLst>
                                      </p:cBhvr>
                                      <p:tavLst>
                                        <p:tav tm="0">
                                          <p:val>
                                            <p:strVal val="ppt_y"/>
                                          </p:val>
                                        </p:tav>
                                        <p:tav tm="100000">
                                          <p:val>
                                            <p:strVal val="1+ppt_h/2"/>
                                          </p:val>
                                        </p:tav>
                                      </p:tavLst>
                                    </p:anim>
                                    <p:set>
                                      <p:cBhvr>
                                        <p:cTn id="109" dur="1" fill="hold">
                                          <p:stCondLst>
                                            <p:cond delay="499"/>
                                          </p:stCondLst>
                                        </p:cTn>
                                        <p:tgtEl>
                                          <p:spTgt spid="37"/>
                                        </p:tgtEl>
                                        <p:attrNameLst>
                                          <p:attrName>style.visibility</p:attrName>
                                        </p:attrNameLst>
                                      </p:cBhvr>
                                      <p:to>
                                        <p:strVal val="hidden"/>
                                      </p:to>
                                    </p:set>
                                  </p:childTnLst>
                                </p:cTn>
                              </p:par>
                              <p:par>
                                <p:cTn id="110" presetID="2" presetClass="exit" presetSubtype="4" fill="hold" grpId="1" nodeType="withEffect">
                                  <p:stCondLst>
                                    <p:cond delay="0"/>
                                  </p:stCondLst>
                                  <p:childTnLst>
                                    <p:anim calcmode="lin" valueType="num">
                                      <p:cBhvr additive="base">
                                        <p:cTn id="111" dur="500"/>
                                        <p:tgtEl>
                                          <p:spTgt spid="35"/>
                                        </p:tgtEl>
                                        <p:attrNameLst>
                                          <p:attrName>ppt_x</p:attrName>
                                        </p:attrNameLst>
                                      </p:cBhvr>
                                      <p:tavLst>
                                        <p:tav tm="0">
                                          <p:val>
                                            <p:strVal val="ppt_x"/>
                                          </p:val>
                                        </p:tav>
                                        <p:tav tm="100000">
                                          <p:val>
                                            <p:strVal val="ppt_x"/>
                                          </p:val>
                                        </p:tav>
                                      </p:tavLst>
                                    </p:anim>
                                    <p:anim calcmode="lin" valueType="num">
                                      <p:cBhvr additive="base">
                                        <p:cTn id="112" dur="500"/>
                                        <p:tgtEl>
                                          <p:spTgt spid="35"/>
                                        </p:tgtEl>
                                        <p:attrNameLst>
                                          <p:attrName>ppt_y</p:attrName>
                                        </p:attrNameLst>
                                      </p:cBhvr>
                                      <p:tavLst>
                                        <p:tav tm="0">
                                          <p:val>
                                            <p:strVal val="ppt_y"/>
                                          </p:val>
                                        </p:tav>
                                        <p:tav tm="100000">
                                          <p:val>
                                            <p:strVal val="1+ppt_h/2"/>
                                          </p:val>
                                        </p:tav>
                                      </p:tavLst>
                                    </p:anim>
                                    <p:set>
                                      <p:cBhvr>
                                        <p:cTn id="113" dur="1" fill="hold">
                                          <p:stCondLst>
                                            <p:cond delay="499"/>
                                          </p:stCondLst>
                                        </p:cTn>
                                        <p:tgtEl>
                                          <p:spTgt spid="35"/>
                                        </p:tgtEl>
                                        <p:attrNameLst>
                                          <p:attrName>style.visibility</p:attrName>
                                        </p:attrNameLst>
                                      </p:cBhvr>
                                      <p:to>
                                        <p:strVal val="hidden"/>
                                      </p:to>
                                    </p:set>
                                  </p:childTnLst>
                                </p:cTn>
                              </p:par>
                            </p:childTnLst>
                          </p:cTn>
                        </p:par>
                        <p:par>
                          <p:cTn id="114" fill="hold">
                            <p:stCondLst>
                              <p:cond delay="500"/>
                            </p:stCondLst>
                            <p:childTnLst>
                              <p:par>
                                <p:cTn id="115" presetID="2" presetClass="entr" presetSubtype="4" fill="hold" grpId="0" nodeType="afterEffect">
                                  <p:stCondLst>
                                    <p:cond delay="0"/>
                                  </p:stCondLst>
                                  <p:childTnLst>
                                    <p:set>
                                      <p:cBhvr>
                                        <p:cTn id="116" dur="1" fill="hold">
                                          <p:stCondLst>
                                            <p:cond delay="0"/>
                                          </p:stCondLst>
                                        </p:cTn>
                                        <p:tgtEl>
                                          <p:spTgt spid="42"/>
                                        </p:tgtEl>
                                        <p:attrNameLst>
                                          <p:attrName>style.visibility</p:attrName>
                                        </p:attrNameLst>
                                      </p:cBhvr>
                                      <p:to>
                                        <p:strVal val="visible"/>
                                      </p:to>
                                    </p:set>
                                    <p:anim calcmode="lin" valueType="num">
                                      <p:cBhvr additive="base">
                                        <p:cTn id="117" dur="500" fill="hold"/>
                                        <p:tgtEl>
                                          <p:spTgt spid="42"/>
                                        </p:tgtEl>
                                        <p:attrNameLst>
                                          <p:attrName>ppt_x</p:attrName>
                                        </p:attrNameLst>
                                      </p:cBhvr>
                                      <p:tavLst>
                                        <p:tav tm="0">
                                          <p:val>
                                            <p:strVal val="#ppt_x"/>
                                          </p:val>
                                        </p:tav>
                                        <p:tav tm="100000">
                                          <p:val>
                                            <p:strVal val="#ppt_x"/>
                                          </p:val>
                                        </p:tav>
                                      </p:tavLst>
                                    </p:anim>
                                    <p:anim calcmode="lin" valueType="num">
                                      <p:cBhvr additive="base">
                                        <p:cTn id="11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35" grpId="0" animBg="1"/>
      <p:bldP spid="35" grpId="1" animBg="1"/>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etin kutusu 22"/>
          <p:cNvSpPr txBox="1"/>
          <p:nvPr/>
        </p:nvSpPr>
        <p:spPr>
          <a:xfrm>
            <a:off x="839817" y="261975"/>
            <a:ext cx="4363220" cy="415488"/>
          </a:xfrm>
          <a:prstGeom prst="rect">
            <a:avLst/>
          </a:prstGeom>
          <a:noFill/>
        </p:spPr>
        <p:txBody>
          <a:bodyPr wrap="square" lIns="91429" tIns="45715" rIns="91429" bIns="45715" rtlCol="0">
            <a:spAutoFit/>
          </a:bodyPr>
          <a:lstStyle/>
          <a:p>
            <a:pPr algn="ctr"/>
            <a:r>
              <a:rPr lang="tr-TR" sz="2100" b="1" dirty="0">
                <a:solidFill>
                  <a:schemeClr val="bg1"/>
                </a:solidFill>
                <a:latin typeface="Akrobat Light" panose="00000500000000000000" pitchFamily="50" charset="-94"/>
              </a:rPr>
              <a:t>0,5 NET KURALI NEDİR?</a:t>
            </a:r>
          </a:p>
        </p:txBody>
      </p:sp>
      <p:grpSp>
        <p:nvGrpSpPr>
          <p:cNvPr id="17" name="Grup 16"/>
          <p:cNvGrpSpPr/>
          <p:nvPr/>
        </p:nvGrpSpPr>
        <p:grpSpPr>
          <a:xfrm>
            <a:off x="68901" y="62896"/>
            <a:ext cx="12519305" cy="507831"/>
            <a:chOff x="161412" y="62264"/>
            <a:chExt cx="12519305" cy="488225"/>
          </a:xfrm>
        </p:grpSpPr>
        <p:pic>
          <p:nvPicPr>
            <p:cNvPr id="20" name="Resim 19"/>
            <p:cNvPicPr>
              <a:picLocks noChangeAspect="1"/>
            </p:cNvPicPr>
            <p:nvPr/>
          </p:nvPicPr>
          <p:blipFill>
            <a:blip r:embed="rId2"/>
            <a:stretch>
              <a:fillRect/>
            </a:stretch>
          </p:blipFill>
          <p:spPr>
            <a:xfrm>
              <a:off x="161412" y="86465"/>
              <a:ext cx="12519305" cy="408328"/>
            </a:xfrm>
            <a:prstGeom prst="rect">
              <a:avLst/>
            </a:prstGeom>
          </p:spPr>
        </p:pic>
        <p:sp>
          <p:nvSpPr>
            <p:cNvPr id="21" name="Metin kutusu 20"/>
            <p:cNvSpPr txBox="1"/>
            <p:nvPr/>
          </p:nvSpPr>
          <p:spPr>
            <a:xfrm>
              <a:off x="161412" y="62264"/>
              <a:ext cx="11420988" cy="488225"/>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«0,5» NET KURALI</a:t>
              </a:r>
            </a:p>
          </p:txBody>
        </p:sp>
      </p:grpSp>
      <p:grpSp>
        <p:nvGrpSpPr>
          <p:cNvPr id="8" name="Grup 7"/>
          <p:cNvGrpSpPr/>
          <p:nvPr/>
        </p:nvGrpSpPr>
        <p:grpSpPr>
          <a:xfrm>
            <a:off x="128868" y="1101016"/>
            <a:ext cx="12399369" cy="2807070"/>
            <a:chOff x="188837" y="598740"/>
            <a:chExt cx="12399369" cy="2807070"/>
          </a:xfrm>
        </p:grpSpPr>
        <p:sp>
          <p:nvSpPr>
            <p:cNvPr id="16" name="Metin kutusu 15"/>
            <p:cNvSpPr txBox="1"/>
            <p:nvPr/>
          </p:nvSpPr>
          <p:spPr>
            <a:xfrm>
              <a:off x="1299078" y="1374495"/>
              <a:ext cx="11289128" cy="2031315"/>
            </a:xfrm>
            <a:prstGeom prst="rect">
              <a:avLst/>
            </a:prstGeom>
            <a:noFill/>
          </p:spPr>
          <p:txBody>
            <a:bodyPr wrap="square" lIns="91429" tIns="45715" rIns="91429" bIns="45715" rtlCol="0">
              <a:spAutoFit/>
            </a:bodyPr>
            <a:lstStyle/>
            <a:p>
              <a:pPr algn="ctr"/>
              <a:r>
                <a:rPr lang="tr-TR" sz="2100" b="1" dirty="0"/>
                <a:t>TYT PUAN TÜRÜNDE ADAYLARIN PUANLARININ HESAPLANABİLMESİ İÇİN TÜRKÇE DERSİ </a:t>
              </a:r>
              <a:r>
                <a:rPr lang="tr-TR" sz="3200" b="1" dirty="0">
                  <a:solidFill>
                    <a:srgbClr val="FF0000"/>
                  </a:solidFill>
                  <a:effectLst>
                    <a:outerShdw blurRad="38100" dist="38100" dir="2700000" algn="tl">
                      <a:srgbClr val="000000">
                        <a:alpha val="43137"/>
                      </a:srgbClr>
                    </a:outerShdw>
                  </a:effectLst>
                </a:rPr>
                <a:t>VEYA</a:t>
              </a:r>
              <a:r>
                <a:rPr lang="tr-TR" sz="3200" b="1" dirty="0">
                  <a:solidFill>
                    <a:srgbClr val="FF0000"/>
                  </a:solidFill>
                </a:rPr>
                <a:t> </a:t>
              </a:r>
              <a:r>
                <a:rPr lang="tr-TR" sz="2100" b="1" dirty="0"/>
                <a:t>MATEMATİK DERSİNİN HERHANGİ BİRİNDEN </a:t>
              </a:r>
              <a:r>
                <a:rPr lang="tr-TR" sz="2800" b="1" u="sng" dirty="0">
                  <a:solidFill>
                    <a:srgbClr val="FF0000"/>
                  </a:solidFill>
                  <a:effectLst>
                    <a:outerShdw blurRad="38100" dist="38100" dir="2700000" algn="tl">
                      <a:srgbClr val="000000">
                        <a:alpha val="43137"/>
                      </a:srgbClr>
                    </a:outerShdw>
                  </a:effectLst>
                </a:rPr>
                <a:t>0,5 NET </a:t>
              </a:r>
              <a:r>
                <a:rPr lang="tr-TR" sz="2100" b="1" dirty="0"/>
                <a:t>YAPMALARI GEREKMETEDİR.EĞER ADAYLAR BU ŞARTI YERİNE GETİREMEZLERSE TYT PUANLARI </a:t>
              </a:r>
              <a:r>
                <a:rPr lang="tr-TR" sz="2400" b="1" u="sng" dirty="0">
                  <a:solidFill>
                    <a:srgbClr val="FF0000"/>
                  </a:solidFill>
                  <a:effectLst>
                    <a:outerShdw blurRad="38100" dist="38100" dir="2700000" algn="tl">
                      <a:srgbClr val="000000">
                        <a:alpha val="43137"/>
                      </a:srgbClr>
                    </a:outerShdw>
                  </a:effectLst>
                </a:rPr>
                <a:t>HESAPLANMAYACAKTIR</a:t>
              </a:r>
              <a:r>
                <a:rPr lang="tr-TR" sz="2100" b="1" dirty="0"/>
                <a:t>. </a:t>
              </a:r>
            </a:p>
            <a:p>
              <a:pPr algn="ctr"/>
              <a:r>
                <a:rPr lang="tr-TR" sz="2100" b="1" dirty="0"/>
                <a:t>TYT SINAVINDA, BU KURALA TAKILAN ADAYLARIN AYT SINAVLARININ TÜM SORULARI DOĞRU OLSA BİLE PUANLARI HESAPLANMAYACAKTIR.</a:t>
              </a:r>
            </a:p>
          </p:txBody>
        </p:sp>
        <p:sp>
          <p:nvSpPr>
            <p:cNvPr id="2" name="Dikdörtgen 1"/>
            <p:cNvSpPr/>
            <p:nvPr/>
          </p:nvSpPr>
          <p:spPr>
            <a:xfrm>
              <a:off x="188837" y="598740"/>
              <a:ext cx="1301959" cy="2646878"/>
            </a:xfrm>
            <a:prstGeom prst="rect">
              <a:avLst/>
            </a:prstGeom>
            <a:noFill/>
          </p:spPr>
          <p:txBody>
            <a:bodyPr wrap="none" lIns="91440" tIns="45720" rIns="91440" bIns="45720">
              <a:spAutoFit/>
            </a:bodyPr>
            <a:lstStyle/>
            <a:p>
              <a:pPr algn="ctr"/>
              <a:r>
                <a:rPr lang="tr-TR" sz="16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effectLst>
                </a:rPr>
                <a:t>1</a:t>
              </a:r>
            </a:p>
          </p:txBody>
        </p:sp>
      </p:grpSp>
      <p:grpSp>
        <p:nvGrpSpPr>
          <p:cNvPr id="3" name="Grup 2"/>
          <p:cNvGrpSpPr/>
          <p:nvPr/>
        </p:nvGrpSpPr>
        <p:grpSpPr>
          <a:xfrm>
            <a:off x="188837" y="4113659"/>
            <a:ext cx="11715923" cy="2646878"/>
            <a:chOff x="313791" y="2790220"/>
            <a:chExt cx="11715923" cy="2646878"/>
          </a:xfrm>
        </p:grpSpPr>
        <p:sp>
          <p:nvSpPr>
            <p:cNvPr id="28" name="Metin kutusu 27"/>
            <p:cNvSpPr txBox="1"/>
            <p:nvPr/>
          </p:nvSpPr>
          <p:spPr>
            <a:xfrm>
              <a:off x="1053761" y="3691701"/>
              <a:ext cx="10975953" cy="1277263"/>
            </a:xfrm>
            <a:prstGeom prst="rect">
              <a:avLst/>
            </a:prstGeom>
            <a:noFill/>
          </p:spPr>
          <p:txBody>
            <a:bodyPr wrap="square" lIns="91429" tIns="45715" rIns="91429" bIns="45715" rtlCol="0">
              <a:spAutoFit/>
            </a:bodyPr>
            <a:lstStyle/>
            <a:p>
              <a:pPr algn="ctr"/>
              <a:r>
                <a:rPr lang="tr-TR" sz="2100" b="1" dirty="0"/>
                <a:t>BU KURAL AYT SINAVI İÇİNDE GEÇERLİDİR. PUAN TÜRÜNDE ADAYLARIN PUANLARININ HESAPLANABİLMESİ İÇİN, PUAN GETİREN TESTLERİN </a:t>
              </a:r>
              <a:r>
                <a:rPr lang="tr-TR" sz="2800" b="1" u="sng" dirty="0">
                  <a:solidFill>
                    <a:srgbClr val="FF0000"/>
                  </a:solidFill>
                  <a:effectLst>
                    <a:outerShdw blurRad="38100" dist="38100" dir="2700000" algn="tl">
                      <a:srgbClr val="000000">
                        <a:alpha val="43137"/>
                      </a:srgbClr>
                    </a:outerShdw>
                  </a:effectLst>
                </a:rPr>
                <a:t>HERHANGİ BİRİNDEN </a:t>
              </a:r>
            </a:p>
            <a:p>
              <a:pPr algn="ctr"/>
              <a:r>
                <a:rPr lang="tr-TR" sz="2800" b="1" dirty="0">
                  <a:solidFill>
                    <a:srgbClr val="FF0000"/>
                  </a:solidFill>
                  <a:effectLst>
                    <a:outerShdw blurRad="38100" dist="38100" dir="2700000" algn="tl">
                      <a:srgbClr val="000000">
                        <a:alpha val="43137"/>
                      </a:srgbClr>
                    </a:outerShdw>
                  </a:effectLst>
                </a:rPr>
                <a:t>0,5 NET </a:t>
              </a:r>
              <a:r>
                <a:rPr lang="tr-TR" sz="2100" b="1" dirty="0"/>
                <a:t>YAPMIŞ OLMALARI GEREKMEKTEDİR. </a:t>
              </a:r>
            </a:p>
          </p:txBody>
        </p:sp>
        <p:sp>
          <p:nvSpPr>
            <p:cNvPr id="22" name="Dikdörtgen 21"/>
            <p:cNvSpPr/>
            <p:nvPr/>
          </p:nvSpPr>
          <p:spPr>
            <a:xfrm>
              <a:off x="313791" y="2790220"/>
              <a:ext cx="1301959" cy="2646878"/>
            </a:xfrm>
            <a:prstGeom prst="rect">
              <a:avLst/>
            </a:prstGeom>
            <a:noFill/>
          </p:spPr>
          <p:txBody>
            <a:bodyPr wrap="none" lIns="91440" tIns="45720" rIns="91440" bIns="45720">
              <a:spAutoFit/>
            </a:bodyPr>
            <a:lstStyle/>
            <a:p>
              <a:pPr algn="ctr"/>
              <a:r>
                <a:rPr lang="tr-TR" sz="16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effectLst>
                </a:rPr>
                <a:t>2</a:t>
              </a:r>
            </a:p>
          </p:txBody>
        </p:sp>
      </p:grpSp>
    </p:spTree>
    <p:extLst>
      <p:ext uri="{BB962C8B-B14F-4D97-AF65-F5344CB8AC3E}">
        <p14:creationId xmlns:p14="http://schemas.microsoft.com/office/powerpoint/2010/main" val="7186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1411" y="1130527"/>
            <a:ext cx="11595100" cy="5632311"/>
          </a:xfrm>
          <a:prstGeom prst="rect">
            <a:avLst/>
          </a:prstGeom>
        </p:spPr>
        <p:txBody>
          <a:bodyPr wrap="square">
            <a:spAutoFit/>
          </a:bodyPr>
          <a:lstStyle/>
          <a:p>
            <a:pPr marL="285750" indent="-285750">
              <a:buFont typeface="Arial" pitchFamily="34" charset="0"/>
              <a:buChar char="•"/>
            </a:pPr>
            <a:r>
              <a:rPr lang="tr-TR" sz="2000" dirty="0"/>
              <a:t>Okul 1.’liği sadece adayın mezun olduğu yıl için geçerlidir. Yerleşemeyen aday bir sonraki yıl için bu avantajdan </a:t>
            </a:r>
            <a:r>
              <a:rPr lang="tr-TR" sz="2000" b="1" u="sng" dirty="0">
                <a:solidFill>
                  <a:srgbClr val="FF0000"/>
                </a:solidFill>
              </a:rPr>
              <a:t>faydalanamayacaktır</a:t>
            </a:r>
            <a:r>
              <a:rPr lang="tr-TR" sz="2000" dirty="0"/>
              <a:t>.</a:t>
            </a:r>
          </a:p>
          <a:p>
            <a:pPr marL="285750" indent="-285750">
              <a:buFont typeface="Arial" pitchFamily="34" charset="0"/>
              <a:buChar char="•"/>
            </a:pPr>
            <a:r>
              <a:rPr lang="tr-TR" altLang="tr-TR" sz="2000" dirty="0">
                <a:solidFill>
                  <a:srgbClr val="000000"/>
                </a:solidFill>
              </a:rPr>
              <a:t>Sadece </a:t>
            </a:r>
            <a:r>
              <a:rPr lang="tr-TR" altLang="tr-TR" sz="2000" u="sng" dirty="0">
                <a:solidFill>
                  <a:srgbClr val="FF0000"/>
                </a:solidFill>
              </a:rPr>
              <a:t>devlet üniversitelerinde</a:t>
            </a:r>
            <a:r>
              <a:rPr lang="tr-TR" altLang="tr-TR" sz="2000" dirty="0">
                <a:solidFill>
                  <a:srgbClr val="000000"/>
                </a:solidFill>
              </a:rPr>
              <a:t>, önlisans ve lisans programlarında okul birinciliği kontenjanı vardır.</a:t>
            </a:r>
            <a:endParaRPr lang="tr-TR" sz="2000" dirty="0"/>
          </a:p>
          <a:p>
            <a:pPr marL="285750" indent="-285750">
              <a:buFont typeface="Arial" pitchFamily="34" charset="0"/>
              <a:buChar char="•"/>
            </a:pPr>
            <a:r>
              <a:rPr lang="tr-TR" sz="2000" dirty="0"/>
              <a:t>Ortaöğretim okullarını birincilikle bitiren adaylar için yükseköğretim programlarında okul birincisi kontenjanı bulunmaktadır. Okul birincileri, genel kontenjan (öncelikle) ve okul birincisi kontenjanı göz önünde tutularak merkezî yerleştirme ile yerleştirme puanlarının yeterli olduğu </a:t>
            </a:r>
            <a:r>
              <a:rPr lang="tr-TR" sz="2000" b="1" u="sng" dirty="0">
                <a:solidFill>
                  <a:srgbClr val="FF0000"/>
                </a:solidFill>
              </a:rPr>
              <a:t>en üst tercihlerine </a:t>
            </a:r>
            <a:r>
              <a:rPr lang="tr-TR" sz="2000" dirty="0"/>
              <a:t>yerleştirilmektedir. </a:t>
            </a:r>
          </a:p>
          <a:p>
            <a:pPr marL="285750" indent="-285750">
              <a:buFont typeface="Arial" pitchFamily="34" charset="0"/>
              <a:buChar char="•"/>
            </a:pPr>
            <a:r>
              <a:rPr lang="tr-TR" sz="2000" dirty="0"/>
              <a:t>Okul birincisi bilgisi, MEB e-okul sisteminden Temmuz 2020 tarihinde elektronik ortamda alınarak, ÖSYM Aday İşlemleri Sistemine aktarılacaktır. Adayların bu bilgilerini hem kendi okullarından hem de ÖSYM’nin </a:t>
            </a:r>
            <a:r>
              <a:rPr lang="tr-TR" sz="2000" dirty="0">
                <a:hlinkClick r:id="rId2"/>
              </a:rPr>
              <a:t>https://ais.osym.gov.tr</a:t>
            </a:r>
            <a:r>
              <a:rPr lang="tr-TR" sz="2000" dirty="0"/>
              <a:t> internet adresinden Temmuz 2020’de kontrol etmeleri  ve MEB e-okul sisteminde gereken düzeltmeleri yaptırmış olmaları gerekmektedir. </a:t>
            </a:r>
          </a:p>
          <a:p>
            <a:pPr marL="285750" indent="-285750">
              <a:buFont typeface="Arial" pitchFamily="34" charset="0"/>
              <a:buChar char="•"/>
            </a:pPr>
            <a:r>
              <a:rPr lang="tr-TR" sz="2000" b="1" dirty="0">
                <a:solidFill>
                  <a:srgbClr val="FF0000"/>
                </a:solidFill>
              </a:rPr>
              <a:t>Bu süre tamamlandıktan sonra düzeltme/değişiklik yapılamayacaktır. Adayların bireysel olarak veya ortaöğretim kurumlarının doğrudan ÖSYM’ye yapacakları değişiklik/düzeltme talepleri kabul edilmeyecektir. </a:t>
            </a:r>
          </a:p>
          <a:p>
            <a:pPr marL="285750" indent="-285750">
              <a:buFont typeface="Arial" pitchFamily="34" charset="0"/>
              <a:buChar char="•"/>
            </a:pPr>
            <a:r>
              <a:rPr lang="tr-TR" sz="2000" dirty="0"/>
              <a:t>Okul birincileri için ayrılan kontenjanlar sınırlıdır. Bu nedenle, tercihlerinin tümünü çok istenen programlar arasından yapan okul birincileri, puanlarının yüksek olmaması durumunda hiçbir programa yerleşemeyebilirler. </a:t>
            </a:r>
          </a:p>
          <a:p>
            <a:pPr marL="285750" indent="-285750">
              <a:buFont typeface="Arial" pitchFamily="34" charset="0"/>
              <a:buChar char="•"/>
            </a:pPr>
            <a:r>
              <a:rPr lang="tr-TR" sz="2000" dirty="0"/>
              <a:t>Okul birincileri için ayrılan kontenjanların dolmaması durumunda boş kontenjan genel kontenjana aktarılır. Kılavuzda yer alan tüm genel kurallar, okul birincileri için de geçerlidir.</a:t>
            </a:r>
          </a:p>
        </p:txBody>
      </p:sp>
      <p:sp>
        <p:nvSpPr>
          <p:cNvPr id="5" name="Başlık 1"/>
          <p:cNvSpPr txBox="1">
            <a:spLocks/>
          </p:cNvSpPr>
          <p:nvPr/>
        </p:nvSpPr>
        <p:spPr>
          <a:xfrm>
            <a:off x="1704237" y="371995"/>
            <a:ext cx="8847026" cy="593686"/>
          </a:xfrm>
          <a:prstGeom prst="rect">
            <a:avLst/>
          </a:prstGeom>
          <a:solidFill>
            <a:schemeClr val="bg2">
              <a:lumMod val="90000"/>
            </a:schemeClr>
          </a:solidFill>
          <a:ln>
            <a:solidFill>
              <a:schemeClr val="accent1"/>
            </a:solidFill>
          </a:ln>
        </p:spPr>
        <p:txBody>
          <a:bodyPr>
            <a:noAutofit/>
          </a:bodyPr>
          <a:lstStyle>
            <a:lvl1pPr algn="l" defTabSz="959736" rtl="0" eaLnBrk="1" latinLnBrk="0" hangingPunct="1">
              <a:lnSpc>
                <a:spcPct val="90000"/>
              </a:lnSpc>
              <a:spcBef>
                <a:spcPct val="0"/>
              </a:spcBef>
              <a:buNone/>
              <a:defRPr sz="4600" kern="1200">
                <a:solidFill>
                  <a:schemeClr val="tx1"/>
                </a:solidFill>
                <a:latin typeface="+mj-lt"/>
                <a:ea typeface="+mj-ea"/>
                <a:cs typeface="+mj-cs"/>
              </a:defRPr>
            </a:lvl1pPr>
          </a:lstStyle>
          <a:p>
            <a:pPr algn="ctr"/>
            <a:r>
              <a:rPr lang="tr-TR" sz="3600" b="1" dirty="0">
                <a:solidFill>
                  <a:srgbClr val="FF0000"/>
                </a:solidFill>
                <a:latin typeface="+mn-lt"/>
              </a:rPr>
              <a:t>OKUL 1. ‘LİĞİ İLE İLGİLİ AYRINTILI BİLGİ</a:t>
            </a:r>
          </a:p>
        </p:txBody>
      </p:sp>
    </p:spTree>
    <p:extLst>
      <p:ext uri="{BB962C8B-B14F-4D97-AF65-F5344CB8AC3E}">
        <p14:creationId xmlns:p14="http://schemas.microsoft.com/office/powerpoint/2010/main" val="1943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149278" y="155482"/>
            <a:ext cx="12006654" cy="769646"/>
            <a:chOff x="149278" y="155482"/>
            <a:chExt cx="12006654" cy="769646"/>
          </a:xfrm>
        </p:grpSpPr>
        <p:pic>
          <p:nvPicPr>
            <p:cNvPr id="12" name="Resim 11"/>
            <p:cNvPicPr>
              <a:picLocks noChangeAspect="1"/>
            </p:cNvPicPr>
            <p:nvPr/>
          </p:nvPicPr>
          <p:blipFill>
            <a:blip r:embed="rId2"/>
            <a:stretch>
              <a:fillRect/>
            </a:stretch>
          </p:blipFill>
          <p:spPr>
            <a:xfrm>
              <a:off x="149278" y="155482"/>
              <a:ext cx="12006654" cy="769646"/>
            </a:xfrm>
            <a:prstGeom prst="rect">
              <a:avLst/>
            </a:prstGeom>
          </p:spPr>
        </p:pic>
        <p:sp>
          <p:nvSpPr>
            <p:cNvPr id="5" name="Metin kutusu 4"/>
            <p:cNvSpPr txBox="1"/>
            <p:nvPr/>
          </p:nvSpPr>
          <p:spPr>
            <a:xfrm>
              <a:off x="1047565" y="335823"/>
              <a:ext cx="10092124" cy="507821"/>
            </a:xfrm>
            <a:prstGeom prst="rect">
              <a:avLst/>
            </a:prstGeom>
            <a:noFill/>
          </p:spPr>
          <p:txBody>
            <a:bodyPr wrap="square" lIns="91429" tIns="45715" rIns="91429" bIns="45715" rtlCol="0">
              <a:spAutoFit/>
            </a:bodyPr>
            <a:lstStyle/>
            <a:p>
              <a:pPr algn="ctr"/>
              <a:r>
                <a:rPr lang="tr-TR" sz="2700" b="1" dirty="0">
                  <a:solidFill>
                    <a:schemeClr val="accent6"/>
                  </a:solidFill>
                </a:rPr>
                <a:t>YÜKSEKÖĞRETİM KURUMLARI SINAVI (YKS) SINAVI NEDİR?</a:t>
              </a:r>
            </a:p>
          </p:txBody>
        </p:sp>
      </p:grpSp>
      <p:sp>
        <p:nvSpPr>
          <p:cNvPr id="36" name="Metin kutusu 35"/>
          <p:cNvSpPr txBox="1"/>
          <p:nvPr/>
        </p:nvSpPr>
        <p:spPr>
          <a:xfrm>
            <a:off x="5127333" y="2667641"/>
            <a:ext cx="483594" cy="661710"/>
          </a:xfrm>
          <a:prstGeom prst="rect">
            <a:avLst/>
          </a:prstGeom>
          <a:noFill/>
        </p:spPr>
        <p:txBody>
          <a:bodyPr wrap="square" lIns="91429" tIns="45715" rIns="91429" bIns="45715" rtlCol="0">
            <a:spAutoFit/>
          </a:bodyPr>
          <a:lstStyle/>
          <a:p>
            <a:r>
              <a:rPr lang="tr-TR" sz="3700" b="1" dirty="0">
                <a:solidFill>
                  <a:schemeClr val="bg1"/>
                </a:solidFill>
              </a:rPr>
              <a:t>K</a:t>
            </a:r>
          </a:p>
        </p:txBody>
      </p:sp>
      <p:grpSp>
        <p:nvGrpSpPr>
          <p:cNvPr id="46" name="Grup 45"/>
          <p:cNvGrpSpPr/>
          <p:nvPr/>
        </p:nvGrpSpPr>
        <p:grpSpPr>
          <a:xfrm>
            <a:off x="171449" y="449457"/>
            <a:ext cx="2442329" cy="4191688"/>
            <a:chOff x="171449" y="697423"/>
            <a:chExt cx="3365224" cy="6333431"/>
          </a:xfrm>
        </p:grpSpPr>
        <p:grpSp>
          <p:nvGrpSpPr>
            <p:cNvPr id="44" name="Grup 43"/>
            <p:cNvGrpSpPr/>
            <p:nvPr/>
          </p:nvGrpSpPr>
          <p:grpSpPr>
            <a:xfrm>
              <a:off x="171449" y="697423"/>
              <a:ext cx="3207182" cy="6333431"/>
              <a:chOff x="171449" y="697423"/>
              <a:chExt cx="3207182" cy="6333431"/>
            </a:xfrm>
          </p:grpSpPr>
          <p:pic>
            <p:nvPicPr>
              <p:cNvPr id="29" name="Resim 28"/>
              <p:cNvPicPr>
                <a:picLocks noChangeAspect="1"/>
              </p:cNvPicPr>
              <p:nvPr/>
            </p:nvPicPr>
            <p:blipFill rotWithShape="1">
              <a:blip r:embed="rId3"/>
              <a:srcRect l="24475" r="36380"/>
              <a:stretch/>
            </p:blipFill>
            <p:spPr>
              <a:xfrm>
                <a:off x="171449" y="697423"/>
                <a:ext cx="3207181" cy="6333431"/>
              </a:xfrm>
              <a:prstGeom prst="flowChartDelay">
                <a:avLst/>
              </a:prstGeom>
            </p:spPr>
          </p:pic>
          <p:sp>
            <p:nvSpPr>
              <p:cNvPr id="23" name="Metin kutusu 22"/>
              <p:cNvSpPr txBox="1"/>
              <p:nvPr/>
            </p:nvSpPr>
            <p:spPr>
              <a:xfrm rot="16200000">
                <a:off x="-1798758" y="3570156"/>
                <a:ext cx="5846715" cy="975378"/>
              </a:xfrm>
              <a:prstGeom prst="rect">
                <a:avLst/>
              </a:prstGeom>
              <a:noFill/>
            </p:spPr>
            <p:txBody>
              <a:bodyPr wrap="square" rtlCol="0">
                <a:spAutoFit/>
              </a:bodyPr>
              <a:lstStyle/>
              <a:p>
                <a:pPr algn="ctr"/>
                <a:r>
                  <a:rPr lang="tr-TR" sz="4000" b="1" dirty="0">
                    <a:solidFill>
                      <a:srgbClr val="FF0000"/>
                    </a:solidFill>
                  </a:rPr>
                  <a:t>YKS 2022</a:t>
                </a:r>
              </a:p>
            </p:txBody>
          </p:sp>
          <p:sp>
            <p:nvSpPr>
              <p:cNvPr id="30" name="Yuvarlatılmış Dikdörtgen 29"/>
              <p:cNvSpPr/>
              <p:nvPr/>
            </p:nvSpPr>
            <p:spPr>
              <a:xfrm>
                <a:off x="2835449" y="1762197"/>
                <a:ext cx="543182" cy="8543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
          <p:nvSpPr>
            <p:cNvPr id="45" name="Yuvarlatılmış Dikdörtgen 44"/>
            <p:cNvSpPr/>
            <p:nvPr/>
          </p:nvSpPr>
          <p:spPr>
            <a:xfrm>
              <a:off x="2993491" y="5402285"/>
              <a:ext cx="543182" cy="8543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grpSp>
        <p:nvGrpSpPr>
          <p:cNvPr id="3" name="Grup 2"/>
          <p:cNvGrpSpPr/>
          <p:nvPr/>
        </p:nvGrpSpPr>
        <p:grpSpPr>
          <a:xfrm>
            <a:off x="2608829" y="624170"/>
            <a:ext cx="10195612" cy="3747942"/>
            <a:chOff x="2608829" y="1492850"/>
            <a:chExt cx="10195612" cy="3747942"/>
          </a:xfrm>
        </p:grpSpPr>
        <p:graphicFrame>
          <p:nvGraphicFramePr>
            <p:cNvPr id="28" name="Diyagram 27"/>
            <p:cNvGraphicFramePr/>
            <p:nvPr>
              <p:extLst>
                <p:ext uri="{D42A27DB-BD31-4B8C-83A1-F6EECF244321}">
                  <p14:modId xmlns:p14="http://schemas.microsoft.com/office/powerpoint/2010/main" val="55679177"/>
                </p:ext>
              </p:extLst>
            </p:nvPr>
          </p:nvGraphicFramePr>
          <p:xfrm>
            <a:off x="3365593" y="1492850"/>
            <a:ext cx="9138862" cy="37479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Grup 3"/>
            <p:cNvGrpSpPr/>
            <p:nvPr/>
          </p:nvGrpSpPr>
          <p:grpSpPr>
            <a:xfrm>
              <a:off x="2608829" y="2229612"/>
              <a:ext cx="3854241" cy="2382125"/>
              <a:chOff x="2608829" y="2229612"/>
              <a:chExt cx="3854241" cy="2382125"/>
            </a:xfrm>
          </p:grpSpPr>
          <p:sp>
            <p:nvSpPr>
              <p:cNvPr id="51" name="Dikdörtgen 50"/>
              <p:cNvSpPr/>
              <p:nvPr/>
            </p:nvSpPr>
            <p:spPr>
              <a:xfrm>
                <a:off x="2608829" y="2393010"/>
                <a:ext cx="3854241" cy="2218727"/>
              </a:xfrm>
              <a:prstGeom prst="rect">
                <a:avLst/>
              </a:prstGeom>
              <a:noFill/>
            </p:spPr>
            <p:txBody>
              <a:bodyPr wrap="none" lIns="91440" tIns="45720" rIns="91440" bIns="45720">
                <a:prstTxWarp prst="textArchDown">
                  <a:avLst>
                    <a:gd name="adj" fmla="val 20459270"/>
                  </a:avLst>
                </a:prstTxWarp>
                <a:spAutoFit/>
              </a:bodyPr>
              <a:lstStyle/>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C.TESİ</a:t>
                </a:r>
              </a:p>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SABAH</a:t>
                </a:r>
              </a:p>
            </p:txBody>
          </p:sp>
          <p:sp>
            <p:nvSpPr>
              <p:cNvPr id="6" name="Dikdörtgen 5"/>
              <p:cNvSpPr/>
              <p:nvPr/>
            </p:nvSpPr>
            <p:spPr>
              <a:xfrm>
                <a:off x="3265083" y="2229612"/>
                <a:ext cx="2740356" cy="1015663"/>
              </a:xfrm>
              <a:prstGeom prst="rect">
                <a:avLst/>
              </a:prstGeom>
              <a:noFill/>
            </p:spPr>
            <p:txBody>
              <a:bodyPr wrap="square" lIns="91429" tIns="45715" rIns="91429" bIns="45715">
                <a:prstTxWarp prst="textArchUp">
                  <a:avLst/>
                </a:prstTxWarp>
                <a:spAutoFit/>
              </a:bodyPr>
              <a:lstStyle/>
              <a:p>
                <a:pPr algn="ctr"/>
                <a:r>
                  <a:rPr lang="tr-TR" sz="6000" b="1" i="1" dirty="0">
                    <a:ln w="0"/>
                    <a:solidFill>
                      <a:srgbClr val="FF0000"/>
                    </a:solidFill>
                    <a:effectLst>
                      <a:outerShdw blurRad="38100" dist="19050" dir="2700000" algn="tl" rotWithShape="0">
                        <a:schemeClr val="dk1">
                          <a:alpha val="40000"/>
                        </a:schemeClr>
                      </a:outerShdw>
                    </a:effectLst>
                  </a:rPr>
                  <a:t>1. </a:t>
                </a:r>
                <a:r>
                  <a:rPr lang="tr-TR" sz="4000" b="1" i="1" dirty="0">
                    <a:ln w="0"/>
                    <a:solidFill>
                      <a:srgbClr val="FF0000"/>
                    </a:solidFill>
                    <a:effectLst>
                      <a:outerShdw blurRad="38100" dist="19050" dir="2700000" algn="tl" rotWithShape="0">
                        <a:schemeClr val="dk1">
                          <a:alpha val="40000"/>
                        </a:schemeClr>
                      </a:outerShdw>
                    </a:effectLst>
                  </a:rPr>
                  <a:t>OTURUM</a:t>
                </a:r>
              </a:p>
            </p:txBody>
          </p:sp>
        </p:grpSp>
        <p:grpSp>
          <p:nvGrpSpPr>
            <p:cNvPr id="8" name="Grup 7"/>
            <p:cNvGrpSpPr/>
            <p:nvPr/>
          </p:nvGrpSpPr>
          <p:grpSpPr>
            <a:xfrm>
              <a:off x="5804602" y="2188988"/>
              <a:ext cx="3854241" cy="2430110"/>
              <a:chOff x="5804602" y="2188988"/>
              <a:chExt cx="3854241" cy="2430110"/>
            </a:xfrm>
          </p:grpSpPr>
          <p:sp>
            <p:nvSpPr>
              <p:cNvPr id="52" name="Dikdörtgen 51"/>
              <p:cNvSpPr/>
              <p:nvPr/>
            </p:nvSpPr>
            <p:spPr>
              <a:xfrm>
                <a:off x="5804602" y="2400371"/>
                <a:ext cx="3854241" cy="2218727"/>
              </a:xfrm>
              <a:prstGeom prst="rect">
                <a:avLst/>
              </a:prstGeom>
              <a:noFill/>
            </p:spPr>
            <p:txBody>
              <a:bodyPr wrap="none" lIns="91440" tIns="45720" rIns="91440" bIns="45720">
                <a:prstTxWarp prst="textArchDown">
                  <a:avLst>
                    <a:gd name="adj" fmla="val 20459270"/>
                  </a:avLst>
                </a:prstTxWarp>
                <a:spAutoFit/>
              </a:bodyPr>
              <a:lstStyle/>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PAZAR</a:t>
                </a:r>
              </a:p>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SABAH</a:t>
                </a:r>
              </a:p>
            </p:txBody>
          </p:sp>
          <p:sp>
            <p:nvSpPr>
              <p:cNvPr id="24" name="Dikdörtgen 23"/>
              <p:cNvSpPr/>
              <p:nvPr/>
            </p:nvSpPr>
            <p:spPr>
              <a:xfrm>
                <a:off x="6656744" y="2188988"/>
                <a:ext cx="2740356" cy="1015663"/>
              </a:xfrm>
              <a:prstGeom prst="rect">
                <a:avLst/>
              </a:prstGeom>
              <a:noFill/>
            </p:spPr>
            <p:txBody>
              <a:bodyPr wrap="square" lIns="91429" tIns="45715" rIns="91429" bIns="45715">
                <a:prstTxWarp prst="textArchUp">
                  <a:avLst/>
                </a:prstTxWarp>
                <a:spAutoFit/>
              </a:bodyPr>
              <a:lstStyle/>
              <a:p>
                <a:pPr algn="ctr"/>
                <a:r>
                  <a:rPr lang="tr-TR" sz="6000" b="1" i="1" dirty="0">
                    <a:ln w="0"/>
                    <a:solidFill>
                      <a:srgbClr val="FF0000"/>
                    </a:solidFill>
                    <a:effectLst>
                      <a:outerShdw blurRad="38100" dist="19050" dir="2700000" algn="tl" rotWithShape="0">
                        <a:schemeClr val="dk1">
                          <a:alpha val="40000"/>
                        </a:schemeClr>
                      </a:outerShdw>
                    </a:effectLst>
                  </a:rPr>
                  <a:t>2. </a:t>
                </a:r>
                <a:r>
                  <a:rPr lang="tr-TR" sz="4000" b="1" i="1" dirty="0">
                    <a:ln w="0"/>
                    <a:solidFill>
                      <a:srgbClr val="FF0000"/>
                    </a:solidFill>
                    <a:effectLst>
                      <a:outerShdw blurRad="38100" dist="19050" dir="2700000" algn="tl" rotWithShape="0">
                        <a:schemeClr val="dk1">
                          <a:alpha val="40000"/>
                        </a:schemeClr>
                      </a:outerShdw>
                    </a:effectLst>
                  </a:rPr>
                  <a:t>OTURUM</a:t>
                </a:r>
              </a:p>
            </p:txBody>
          </p:sp>
        </p:grpSp>
        <p:grpSp>
          <p:nvGrpSpPr>
            <p:cNvPr id="9" name="Grup 8"/>
            <p:cNvGrpSpPr/>
            <p:nvPr/>
          </p:nvGrpSpPr>
          <p:grpSpPr>
            <a:xfrm>
              <a:off x="8950200" y="2208220"/>
              <a:ext cx="3854241" cy="2379148"/>
              <a:chOff x="8950200" y="2208220"/>
              <a:chExt cx="3854241" cy="2379148"/>
            </a:xfrm>
          </p:grpSpPr>
          <p:sp>
            <p:nvSpPr>
              <p:cNvPr id="53" name="Dikdörtgen 52"/>
              <p:cNvSpPr/>
              <p:nvPr/>
            </p:nvSpPr>
            <p:spPr>
              <a:xfrm rot="21426851">
                <a:off x="8950200" y="2368641"/>
                <a:ext cx="3854241" cy="2218727"/>
              </a:xfrm>
              <a:prstGeom prst="rect">
                <a:avLst/>
              </a:prstGeom>
              <a:noFill/>
            </p:spPr>
            <p:txBody>
              <a:bodyPr wrap="none" lIns="91440" tIns="45720" rIns="91440" bIns="45720">
                <a:prstTxWarp prst="textArchDown">
                  <a:avLst>
                    <a:gd name="adj" fmla="val 20459270"/>
                  </a:avLst>
                </a:prstTxWarp>
                <a:spAutoFit/>
              </a:bodyPr>
              <a:lstStyle/>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PAZAR</a:t>
                </a:r>
              </a:p>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ÖĞLEN</a:t>
                </a:r>
              </a:p>
            </p:txBody>
          </p:sp>
          <p:sp>
            <p:nvSpPr>
              <p:cNvPr id="26" name="Dikdörtgen 25"/>
              <p:cNvSpPr/>
              <p:nvPr/>
            </p:nvSpPr>
            <p:spPr>
              <a:xfrm>
                <a:off x="9875216" y="2208220"/>
                <a:ext cx="2740356" cy="1015663"/>
              </a:xfrm>
              <a:prstGeom prst="rect">
                <a:avLst/>
              </a:prstGeom>
              <a:noFill/>
            </p:spPr>
            <p:txBody>
              <a:bodyPr wrap="square" lIns="91429" tIns="45715" rIns="91429" bIns="45715">
                <a:prstTxWarp prst="textArchUp">
                  <a:avLst/>
                </a:prstTxWarp>
                <a:spAutoFit/>
              </a:bodyPr>
              <a:lstStyle/>
              <a:p>
                <a:pPr algn="ctr"/>
                <a:r>
                  <a:rPr lang="tr-TR" sz="6000" b="1" i="1" dirty="0">
                    <a:ln w="0"/>
                    <a:solidFill>
                      <a:srgbClr val="FF0000"/>
                    </a:solidFill>
                    <a:effectLst>
                      <a:outerShdw blurRad="38100" dist="19050" dir="2700000" algn="tl" rotWithShape="0">
                        <a:schemeClr val="dk1">
                          <a:alpha val="40000"/>
                        </a:schemeClr>
                      </a:outerShdw>
                    </a:effectLst>
                  </a:rPr>
                  <a:t>3. </a:t>
                </a:r>
                <a:r>
                  <a:rPr lang="tr-TR" sz="4000" b="1" i="1" dirty="0">
                    <a:ln w="0"/>
                    <a:solidFill>
                      <a:srgbClr val="FF0000"/>
                    </a:solidFill>
                    <a:effectLst>
                      <a:outerShdw blurRad="38100" dist="19050" dir="2700000" algn="tl" rotWithShape="0">
                        <a:schemeClr val="dk1">
                          <a:alpha val="40000"/>
                        </a:schemeClr>
                      </a:outerShdw>
                    </a:effectLst>
                  </a:rPr>
                  <a:t>OTURUM</a:t>
                </a:r>
              </a:p>
            </p:txBody>
          </p:sp>
        </p:grpSp>
      </p:grpSp>
      <p:sp>
        <p:nvSpPr>
          <p:cNvPr id="7" name="Metin kutusu 6"/>
          <p:cNvSpPr txBox="1"/>
          <p:nvPr/>
        </p:nvSpPr>
        <p:spPr>
          <a:xfrm>
            <a:off x="0" y="4889112"/>
            <a:ext cx="12795984" cy="2308314"/>
          </a:xfrm>
          <a:prstGeom prst="rect">
            <a:avLst/>
          </a:prstGeom>
          <a:noFill/>
        </p:spPr>
        <p:txBody>
          <a:bodyPr wrap="square" lIns="91429" tIns="45715" rIns="91429" bIns="45715" rtlCol="0">
            <a:spAutoFit/>
          </a:bodyPr>
          <a:lstStyle/>
          <a:p>
            <a:pPr marL="323850" indent="-323850">
              <a:buFont typeface="Arial" panose="020B0604020202020204" pitchFamily="34" charset="0"/>
              <a:buChar char="•"/>
            </a:pPr>
            <a:r>
              <a:rPr lang="tr-TR" sz="1800" b="1" i="1" dirty="0"/>
              <a:t>2021 TYT PUANINIZ 200 VE ÜZERİYSE VE BU PUANI 2002 YKS’DE KULLANMAK İSTERSENİZ BAŞVURU DÖNEMİNDE GEREKLİ TERCİHLERİ YAPTIKTAN SONRA İSTERSENİZ TYT’YE GİRMEYEBİLİRSİNİZ. YIL BOYUNCA AYT HAZIRLIĞI YAPABİLİRSİNİZ. BU KURAL AYT VE YDS İÇİN GEÇERLİ DEĞİLDİR. AYT VE YDS SINAV SONUÇLARI SADECE O YIL İÇİN GEÇERLİDİR.</a:t>
            </a:r>
          </a:p>
          <a:p>
            <a:pPr marL="323850" indent="-323850">
              <a:buFont typeface="Arial" panose="020B0604020202020204" pitchFamily="34" charset="0"/>
              <a:buChar char="•"/>
            </a:pPr>
            <a:r>
              <a:rPr lang="tr-TR" sz="1800" b="1" i="1" dirty="0"/>
              <a:t>TYT’DEN TERCİH YAPACAKLAR AYT’YE GİRMEYEBİLİR.</a:t>
            </a:r>
          </a:p>
          <a:p>
            <a:pPr marL="323850" indent="-323850">
              <a:buFont typeface="Arial" panose="020B0604020202020204" pitchFamily="34" charset="0"/>
              <a:buChar char="•"/>
            </a:pPr>
            <a:r>
              <a:rPr lang="tr-TR" sz="1800" b="1" i="1" dirty="0"/>
              <a:t>YDS’DEN TERCİH YAPACAKLARIN AYT’YE GİRMESİNE GEREK YOKTUR.ANCAK TYT PUANINA İHTİYAÇLARI OLACAĞI İÇİN TYT SINAVLARINA GİRMELİDİRLER. 1. MADDEDEKİ DURUM IŞIĞINDA TYT PUANLARI 200 VE ÜZERİYSE VE BU PUANI KULLANMAK İSTERLERSE TYT’YE GİRMELERİNE GEREK YOKTUR. YIL BOYUNCA YDS HAZIRLIĞI YAPABİLİRSİNİZ.</a:t>
            </a:r>
          </a:p>
          <a:p>
            <a:pPr marL="323850" indent="-323850">
              <a:buFont typeface="Arial" panose="020B0604020202020204" pitchFamily="34" charset="0"/>
              <a:buChar char="•"/>
            </a:pPr>
            <a:r>
              <a:rPr lang="tr-TR" sz="1800" b="1" i="1" dirty="0"/>
              <a:t>İLK KEZ BAŞVURU YAPACAK ADAYLARIN KESİNLİKLE TYT SINAVINA GİRMELERİ GEREKECEKTİR.</a:t>
            </a:r>
            <a:endParaRPr lang="tr-TR" sz="2000" b="1" dirty="0"/>
          </a:p>
        </p:txBody>
      </p:sp>
      <p:grpSp>
        <p:nvGrpSpPr>
          <p:cNvPr id="10" name="Grup 9"/>
          <p:cNvGrpSpPr/>
          <p:nvPr/>
        </p:nvGrpSpPr>
        <p:grpSpPr>
          <a:xfrm>
            <a:off x="1" y="4420907"/>
            <a:ext cx="12795984" cy="507821"/>
            <a:chOff x="1" y="4420907"/>
            <a:chExt cx="12795984" cy="507821"/>
          </a:xfrm>
        </p:grpSpPr>
        <p:pic>
          <p:nvPicPr>
            <p:cNvPr id="25" name="Resim 24"/>
            <p:cNvPicPr>
              <a:picLocks noChangeAspect="1"/>
            </p:cNvPicPr>
            <p:nvPr/>
          </p:nvPicPr>
          <p:blipFill>
            <a:blip r:embed="rId9"/>
            <a:stretch>
              <a:fillRect/>
            </a:stretch>
          </p:blipFill>
          <p:spPr>
            <a:xfrm>
              <a:off x="1" y="4433635"/>
              <a:ext cx="12795984" cy="429328"/>
            </a:xfrm>
            <a:prstGeom prst="rect">
              <a:avLst/>
            </a:prstGeom>
          </p:spPr>
        </p:pic>
        <p:sp>
          <p:nvSpPr>
            <p:cNvPr id="27" name="Metin kutusu 26"/>
            <p:cNvSpPr txBox="1"/>
            <p:nvPr/>
          </p:nvSpPr>
          <p:spPr>
            <a:xfrm>
              <a:off x="1246875" y="4420907"/>
              <a:ext cx="8965892" cy="507821"/>
            </a:xfrm>
            <a:prstGeom prst="rect">
              <a:avLst/>
            </a:prstGeom>
            <a:noFill/>
          </p:spPr>
          <p:txBody>
            <a:bodyPr wrap="square" lIns="91429" tIns="45715" rIns="91429" bIns="45715" rtlCol="0">
              <a:spAutoFit/>
            </a:bodyPr>
            <a:lstStyle/>
            <a:p>
              <a:pPr algn="ctr"/>
              <a:r>
                <a:rPr lang="tr-TR" sz="2700" b="1" dirty="0">
                  <a:solidFill>
                    <a:schemeClr val="bg1"/>
                  </a:solidFill>
                </a:rPr>
                <a:t>OTURUMLARA KATILIM ZORUNLU MU?</a:t>
              </a:r>
            </a:p>
          </p:txBody>
        </p:sp>
      </p:grpSp>
    </p:spTree>
    <p:extLst>
      <p:ext uri="{BB962C8B-B14F-4D97-AF65-F5344CB8AC3E}">
        <p14:creationId xmlns:p14="http://schemas.microsoft.com/office/powerpoint/2010/main" val="82741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fade">
                                      <p:cBhvr>
                                        <p:cTn id="31" dur="50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fade">
                                      <p:cBhvr>
                                        <p:cTn id="36" dur="500"/>
                                        <p:tgtEl>
                                          <p:spTgt spid="7">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Effect transition="in" filter="fade">
                                      <p:cBhvr>
                                        <p:cTn id="41"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898194" y="127996"/>
            <a:ext cx="5336503" cy="2215981"/>
          </a:xfrm>
          <a:prstGeom prst="rect">
            <a:avLst/>
          </a:prstGeom>
          <a:noFill/>
        </p:spPr>
        <p:txBody>
          <a:bodyPr wrap="none" lIns="91429" tIns="45715" rIns="91429" bIns="45715">
            <a:spAutoFit/>
          </a:bodyPr>
          <a:lstStyle/>
          <a:p>
            <a:pPr algn="ctr"/>
            <a:r>
              <a:rPr lang="tr-TR" sz="13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MTOK</a:t>
            </a:r>
            <a:endParaRPr lang="tr-TR"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1" name="Dikdörtgen 10"/>
          <p:cNvSpPr/>
          <p:nvPr/>
        </p:nvSpPr>
        <p:spPr>
          <a:xfrm>
            <a:off x="488950" y="1796510"/>
            <a:ext cx="11423650" cy="5078313"/>
          </a:xfrm>
          <a:prstGeom prst="rect">
            <a:avLst/>
          </a:prstGeom>
        </p:spPr>
        <p:txBody>
          <a:bodyPr wrap="square">
            <a:spAutoFit/>
          </a:bodyPr>
          <a:lstStyle/>
          <a:p>
            <a:pPr marL="285750" indent="-285750" algn="just">
              <a:buFont typeface="Arial" pitchFamily="34" charset="0"/>
              <a:buChar char="•"/>
            </a:pPr>
            <a:r>
              <a:rPr lang="tr-TR" sz="1800" b="1" dirty="0">
                <a:solidFill>
                  <a:srgbClr val="FF0000"/>
                </a:solidFill>
              </a:rPr>
              <a:t>Mesleki ve Teknik Ortaöğretim Kurumlarının kısaltılmasıdır</a:t>
            </a:r>
            <a:r>
              <a:rPr lang="tr-TR" sz="1800" b="1" dirty="0">
                <a:solidFill>
                  <a:schemeClr val="accent2">
                    <a:lumMod val="50000"/>
                  </a:schemeClr>
                </a:solidFill>
              </a:rPr>
              <a:t>. Üniversite kılavuzunda bir bölümün yanında eğer M.T.O.K. yazıyorsa; bu, o bölüme </a:t>
            </a:r>
            <a:r>
              <a:rPr lang="tr-TR" sz="1800" b="1" dirty="0">
                <a:solidFill>
                  <a:srgbClr val="FF0000"/>
                </a:solidFill>
              </a:rPr>
              <a:t>öncelikli olarak ilgili meslek lisesi programlarından mezun olanların </a:t>
            </a:r>
            <a:r>
              <a:rPr lang="tr-TR" sz="1800" b="1" dirty="0">
                <a:solidFill>
                  <a:schemeClr val="accent2">
                    <a:lumMod val="50000"/>
                  </a:schemeClr>
                </a:solidFill>
              </a:rPr>
              <a:t>yerleşebileceği anlamına gelmektedir. Tercih eden meslek lisesi mezunları yerleştikten sonra </a:t>
            </a:r>
            <a:r>
              <a:rPr lang="tr-TR" sz="1800" b="1" dirty="0">
                <a:solidFill>
                  <a:srgbClr val="FF0000"/>
                </a:solidFill>
              </a:rPr>
              <a:t>kontenjan kalırsa, yeterli puanı almaları şartıyla diğer alan mezunları yerleşebilirler.</a:t>
            </a:r>
          </a:p>
          <a:p>
            <a:pPr marL="285750" indent="-285750" algn="just">
              <a:buFont typeface="Arial" pitchFamily="34" charset="0"/>
              <a:buChar char="•"/>
            </a:pPr>
            <a:r>
              <a:rPr lang="tr-TR" sz="1800" b="1" dirty="0">
                <a:solidFill>
                  <a:schemeClr val="accent2">
                    <a:lumMod val="50000"/>
                  </a:schemeClr>
                </a:solidFill>
              </a:rPr>
              <a:t>Meslek lisesi ve teknik liselerde okuyan öğrencilerin 9. sınıftan sonra daha çok meslek dersi alması bunun yanında AYT sınavının içeriğini oluşturan ders ve konuların büyük çoğunluğunu görmemesi, bu öğrencileri yarışta geride bırakıyordu. M.T.O.K. uygulamasıyla getirilen yenilik bu okullara ilgili mesleki ve teknik ortaöğretim kurumlarından mezun öğrencilerin yerleşebilmesidir. Bu sayede teknoloji fakülteleri kurularak başta mühendislik bölümleri olmak üzere meslek ve teknik lise mezunu öğrencilere daha bir çok bölümün önü açılmıştır. </a:t>
            </a:r>
            <a:r>
              <a:rPr lang="tr-TR" sz="1800" b="1" dirty="0">
                <a:solidFill>
                  <a:srgbClr val="FF0000"/>
                </a:solidFill>
              </a:rPr>
              <a:t>(MTOK bölümlerinin sıralamasının Mühendislik Fakültelerindeki eş değeri olan bölümlere göre daha düşük sırlamayla öğrenci aldığı ÖSYM verilerinde görülmektedir.)</a:t>
            </a:r>
          </a:p>
          <a:p>
            <a:pPr marL="285750" indent="-285750" algn="just">
              <a:buFont typeface="Arial" pitchFamily="34" charset="0"/>
              <a:buChar char="•"/>
            </a:pPr>
            <a:r>
              <a:rPr lang="tr-TR" sz="1800" b="1" dirty="0">
                <a:solidFill>
                  <a:schemeClr val="accent2">
                    <a:lumMod val="50000"/>
                  </a:schemeClr>
                </a:solidFill>
              </a:rPr>
              <a:t>Bu fakültelere yerleşen öğrenciler eksik oldukları matematik ve fen dersleri için bir yıl intibak eğitimi alacaklardır.  Bu fakültelerde eğitim daha çok uygulamaya dayalı olacaktır. 8 dönemlik eğitimlerinin son döneminde bu öğrenciler iş yeri eğitimi alacaklardır.</a:t>
            </a:r>
          </a:p>
          <a:p>
            <a:pPr marL="285750" indent="-285750" algn="just">
              <a:buFont typeface="Arial" pitchFamily="34" charset="0"/>
              <a:buChar char="•"/>
            </a:pPr>
            <a:r>
              <a:rPr lang="tr-TR" sz="1800" b="1" dirty="0">
                <a:solidFill>
                  <a:schemeClr val="accent2">
                    <a:lumMod val="50000"/>
                  </a:schemeClr>
                </a:solidFill>
              </a:rPr>
              <a:t>Öğrenciler açısından en çok sorulan soru </a:t>
            </a:r>
            <a:r>
              <a:rPr lang="tr-TR" sz="1800" b="1" dirty="0">
                <a:solidFill>
                  <a:srgbClr val="FF0000"/>
                </a:solidFill>
              </a:rPr>
              <a:t>imza yetkisi konusudur</a:t>
            </a:r>
            <a:r>
              <a:rPr lang="tr-TR" sz="1800" b="1" dirty="0">
                <a:solidFill>
                  <a:schemeClr val="accent2">
                    <a:lumMod val="50000"/>
                  </a:schemeClr>
                </a:solidFill>
              </a:rPr>
              <a:t>. YÖK’ün, bu konuda bir fark olmadığını belirten ilgili kararı ve mezunların şimdiye kadar böyle bir sorun yaşamaması, imza yetkisi ile ilgili bir sorunun olmadığını açıklar. Ayrıca Teknoloji Fakültesinde daha fazla pratik eğitim verilmesinden ötürü, mezunların mesleki uygulama ve işlere daha rahat adapte oldukları gözlemlenmiştir.</a:t>
            </a:r>
            <a:endParaRPr lang="tr-TR" sz="1800" dirty="0">
              <a:solidFill>
                <a:schemeClr val="accent2">
                  <a:lumMod val="50000"/>
                </a:schemeClr>
              </a:solidFill>
            </a:endParaRPr>
          </a:p>
        </p:txBody>
      </p:sp>
    </p:spTree>
    <p:extLst>
      <p:ext uri="{BB962C8B-B14F-4D97-AF65-F5344CB8AC3E}">
        <p14:creationId xmlns:p14="http://schemas.microsoft.com/office/powerpoint/2010/main" val="52097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additive="base">
                                        <p:cTn id="2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 calcmode="lin" valueType="num">
                                      <p:cBhvr additive="base">
                                        <p:cTn id="31"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233524" y="0"/>
            <a:ext cx="7877742" cy="736847"/>
          </a:xfrm>
          <a:solidFill>
            <a:schemeClr val="bg2">
              <a:lumMod val="90000"/>
            </a:schemeClr>
          </a:solidFill>
        </p:spPr>
        <p:txBody>
          <a:bodyPr>
            <a:noAutofit/>
          </a:bodyPr>
          <a:lstStyle/>
          <a:p>
            <a:pPr algn="ctr"/>
            <a:r>
              <a:rPr lang="tr-TR" sz="4000" b="1" dirty="0">
                <a:solidFill>
                  <a:srgbClr val="C00000"/>
                </a:solidFill>
                <a:latin typeface="+mn-lt"/>
              </a:rPr>
              <a:t>ASKERİ OKULLAR (MSÜ)</a:t>
            </a:r>
          </a:p>
        </p:txBody>
      </p:sp>
      <p:sp>
        <p:nvSpPr>
          <p:cNvPr id="3" name="İçerik Yer Tutucusu 2"/>
          <p:cNvSpPr>
            <a:spLocks noGrp="1"/>
          </p:cNvSpPr>
          <p:nvPr>
            <p:ph idx="1"/>
          </p:nvPr>
        </p:nvSpPr>
        <p:spPr>
          <a:xfrm>
            <a:off x="334851" y="707529"/>
            <a:ext cx="12054625" cy="3754141"/>
          </a:xfrm>
        </p:spPr>
        <p:txBody>
          <a:bodyPr>
            <a:noAutofit/>
          </a:bodyPr>
          <a:lstStyle/>
          <a:p>
            <a:pPr algn="just">
              <a:buFont typeface="Arial" charset="0"/>
              <a:buChar char="•"/>
            </a:pPr>
            <a:r>
              <a:rPr lang="tr-TR" sz="1800" b="1" dirty="0"/>
              <a:t>Askeri Okulları isteyen adaylar Milli Savunma Üniversitesi Sınavı’na katılmakla beraber TYT ve AYT sınavlarından alacakları puanların </a:t>
            </a:r>
            <a:r>
              <a:rPr lang="tr-TR" sz="1800" b="1" dirty="0">
                <a:solidFill>
                  <a:srgbClr val="FF0000"/>
                </a:solidFill>
              </a:rPr>
              <a:t>%40’lık </a:t>
            </a:r>
            <a:r>
              <a:rPr lang="tr-TR" sz="1800" b="1" dirty="0"/>
              <a:t>etkisi, sözlü mülakatın </a:t>
            </a:r>
            <a:r>
              <a:rPr lang="tr-TR" sz="1800" b="1" dirty="0">
                <a:solidFill>
                  <a:srgbClr val="FF0000"/>
                </a:solidFill>
              </a:rPr>
              <a:t>%50’lik </a:t>
            </a:r>
            <a:r>
              <a:rPr lang="tr-TR" sz="1800" b="1" dirty="0"/>
              <a:t>etkisi, bunun yanı sıra </a:t>
            </a:r>
            <a:r>
              <a:rPr lang="tr-TR" sz="1800" b="1" dirty="0">
                <a:solidFill>
                  <a:srgbClr val="FF0000"/>
                </a:solidFill>
              </a:rPr>
              <a:t>%10 </a:t>
            </a:r>
            <a:r>
              <a:rPr lang="tr-TR" sz="1800" b="1" dirty="0"/>
              <a:t>fiziki mülakat puanıyla sağlık ve güvenlik soruşturmaları neticesinde asil ve yedek liste içerisinde bulundukları sıraya göre okullara kabulleri sağlanacaktır. Bu bilgiler ışığında MSÜ sınavı bir çağrı sınavı özelliğindedir. MSÜ sınavı sonucu belirlenen sıralamaya giren adayın, aşamaları geçmesi için öncelikle;</a:t>
            </a:r>
          </a:p>
          <a:p>
            <a:pPr marL="1082675" indent="-239713" algn="just">
              <a:buFont typeface="Wingdings" panose="05000000000000000000" pitchFamily="2" charset="2"/>
              <a:buChar char="v"/>
            </a:pPr>
            <a:r>
              <a:rPr lang="tr-TR" sz="1800" b="1" dirty="0"/>
              <a:t> Belirlenen tarihte tercih yapması </a:t>
            </a:r>
          </a:p>
          <a:p>
            <a:pPr marL="1082675" indent="-239713" algn="just">
              <a:buFont typeface="Wingdings" panose="05000000000000000000" pitchFamily="2" charset="2"/>
              <a:buChar char="v"/>
            </a:pPr>
            <a:r>
              <a:rPr lang="tr-TR" sz="1800" b="1" dirty="0"/>
              <a:t>Astsubaylık için MSÜ’nün  teklifi  doğrultusunda  Milli Savunma Bakanlığınca belirlenecek 2022-YKS TYT taban puanı almış olmak </a:t>
            </a:r>
          </a:p>
          <a:p>
            <a:pPr marL="1082675" indent="-239713" algn="just">
              <a:buFont typeface="Wingdings" panose="05000000000000000000" pitchFamily="2" charset="2"/>
              <a:buChar char="v"/>
            </a:pPr>
            <a:r>
              <a:rPr lang="tr-TR" sz="1800" b="1" dirty="0"/>
              <a:t>Harp Okulları için de 2022-YKS </a:t>
            </a:r>
            <a:r>
              <a:rPr lang="tr-TR" sz="1800" b="1" dirty="0" err="1"/>
              <a:t>Sayısal,Eşit</a:t>
            </a:r>
            <a:r>
              <a:rPr lang="tr-TR" sz="1800" b="1" dirty="0"/>
              <a:t> Ağırlık ve Sözel Puan  türlerinden  MSÜ’nün  teklifi  doğrultusunda  Milli  Savunma Bakanlığınca belirlenmiş taban puan türünü almış olmak</a:t>
            </a:r>
          </a:p>
          <a:p>
            <a:pPr marL="1082675" indent="-239713" algn="just">
              <a:buFont typeface="Wingdings" panose="05000000000000000000" pitchFamily="2" charset="2"/>
              <a:buChar char="v"/>
            </a:pPr>
            <a:r>
              <a:rPr lang="tr-TR" sz="1800" b="1" dirty="0"/>
              <a:t>Sözlü ve fiziki mülakatla beraber diğer aşamaları geçmesi olacaktır.</a:t>
            </a:r>
          </a:p>
          <a:p>
            <a:pPr algn="just">
              <a:buFont typeface="Arial" charset="0"/>
              <a:buChar char="•"/>
            </a:pPr>
            <a:r>
              <a:rPr lang="tr-TR" sz="1800" b="1" dirty="0"/>
              <a:t>Sınav sonuçlarında OBP etken değildir.</a:t>
            </a:r>
          </a:p>
          <a:p>
            <a:pPr algn="just">
              <a:buFont typeface="Arial" charset="0"/>
              <a:buChar char="•"/>
            </a:pPr>
            <a:r>
              <a:rPr lang="tr-TR" sz="1800" b="1" dirty="0"/>
              <a:t>Harp Okulları’na bayan ve erkek alımı yapılırken Astsubay MYO için sadece erkek adaylar kabul edilecektir.</a:t>
            </a:r>
          </a:p>
          <a:p>
            <a:pPr algn="just">
              <a:buFont typeface="Arial" charset="0"/>
              <a:buChar char="•"/>
            </a:pPr>
            <a:r>
              <a:rPr lang="tr-TR" sz="1800" b="1" dirty="0"/>
              <a:t>2022 MSÜ için 2019 yılı ve  öncesi  bir  ortaöğretim  kurumundan  mezun  olanlar başvuru  yapamazlar.</a:t>
            </a:r>
          </a:p>
          <a:p>
            <a:pPr algn="just">
              <a:buFont typeface="Arial" charset="0"/>
              <a:buChar char="•"/>
            </a:pPr>
            <a:r>
              <a:rPr lang="tr-TR" sz="1800" b="1" dirty="0"/>
              <a:t>MSÜ sınavının uygulama ve içeriği, TYT sınavının sahip olduğu özellik ve içeriklerle aynıdır.</a:t>
            </a:r>
          </a:p>
          <a:p>
            <a:pPr marL="285750" indent="-285750"/>
            <a:r>
              <a:rPr lang="tr-TR" sz="1800" b="1" dirty="0"/>
              <a:t>Hava Harp Okulu adayları için birinci gün Evrak Kontrol, Kişilik Değerlendirme Testi, Fiziki Değerlendirme, Fiziki Yeterlilik Testi (FYT), ikinci gün Psikomotor Testi, üçüncü gün mülakat sınavları yapılacak şekilde 3 gün içinde tamamlanacaktır.</a:t>
            </a:r>
          </a:p>
          <a:p>
            <a:pPr marL="285750" indent="-285750"/>
            <a:r>
              <a:rPr lang="tr-TR" sz="1800" b="1" dirty="0"/>
              <a:t>Diğer Okulların adayları için birinci gün Evrak Kontrol, Kişilik Değerlendirme Testi, Fiziki Değerlendirme, Fiziki Yeterlilik Testi (FYT), ikinci gün mülakat sınavları ile Müzik Yeteneği ve Müzik Bilgisi Seviye Tespit Sınavı (sadece Bando Astsubay Meslek Yüksekokulları için) yapılacak şekilde 2 gün sürecektir.</a:t>
            </a:r>
          </a:p>
          <a:p>
            <a:pPr algn="just">
              <a:buFont typeface="Arial" charset="0"/>
              <a:buChar char="•"/>
            </a:pPr>
            <a:endParaRPr lang="tr-TR" sz="1800" b="1" dirty="0"/>
          </a:p>
        </p:txBody>
      </p:sp>
    </p:spTree>
    <p:extLst>
      <p:ext uri="{BB962C8B-B14F-4D97-AF65-F5344CB8AC3E}">
        <p14:creationId xmlns:p14="http://schemas.microsoft.com/office/powerpoint/2010/main" val="323404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5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5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54558" y="0"/>
            <a:ext cx="9233652" cy="958788"/>
          </a:xfrm>
          <a:solidFill>
            <a:schemeClr val="bg2">
              <a:lumMod val="90000"/>
            </a:schemeClr>
          </a:solidFill>
        </p:spPr>
        <p:txBody>
          <a:bodyPr>
            <a:noAutofit/>
          </a:bodyPr>
          <a:lstStyle/>
          <a:p>
            <a:pPr algn="ctr"/>
            <a:r>
              <a:rPr lang="tr-TR" sz="4000" b="1" dirty="0">
                <a:solidFill>
                  <a:srgbClr val="C00000"/>
                </a:solidFill>
                <a:latin typeface="+mn-lt"/>
              </a:rPr>
              <a:t>POLİS MESLEK YÜKSEK OKULU (PMYO)</a:t>
            </a:r>
          </a:p>
        </p:txBody>
      </p:sp>
      <p:sp>
        <p:nvSpPr>
          <p:cNvPr id="3" name="İçerik Yer Tutucusu 2"/>
          <p:cNvSpPr>
            <a:spLocks noGrp="1"/>
          </p:cNvSpPr>
          <p:nvPr>
            <p:ph idx="1"/>
          </p:nvPr>
        </p:nvSpPr>
        <p:spPr>
          <a:xfrm>
            <a:off x="334851" y="1139832"/>
            <a:ext cx="12054625" cy="5235212"/>
          </a:xfrm>
          <a:solidFill>
            <a:schemeClr val="bg2">
              <a:lumMod val="90000"/>
            </a:schemeClr>
          </a:solidFill>
        </p:spPr>
        <p:txBody>
          <a:bodyPr>
            <a:noAutofit/>
          </a:bodyPr>
          <a:lstStyle/>
          <a:p>
            <a:pPr algn="just">
              <a:buFont typeface="Arial" charset="0"/>
              <a:buChar char="•"/>
            </a:pPr>
            <a:r>
              <a:rPr lang="tr-TR" sz="2000" b="1" dirty="0"/>
              <a:t>2022 </a:t>
            </a:r>
            <a:r>
              <a:rPr lang="tr-TR" sz="2000" b="1" dirty="0" err="1"/>
              <a:t>TYT’de</a:t>
            </a:r>
            <a:r>
              <a:rPr lang="tr-TR" sz="2000" b="1" dirty="0"/>
              <a:t> tespit edilen baraj puanını almak. (2021TYT’de Baraj Puan: 250 olarak tespit edilmiştir.) </a:t>
            </a:r>
          </a:p>
          <a:p>
            <a:pPr algn="just">
              <a:buFont typeface="Arial" charset="0"/>
              <a:buChar char="•"/>
            </a:pPr>
            <a:r>
              <a:rPr lang="tr-TR" sz="2000" b="1" dirty="0">
                <a:solidFill>
                  <a:srgbClr val="FF0000"/>
                </a:solidFill>
              </a:rPr>
              <a:t>2020 ve 2021 eğitim öğretim yıllarında Polis Meslek Yüksekokullarına, polis memuru olarak yetiştirilmek üzere (2.000) erkek, (250) kadın aday olmak üzere toplam (2.250) asıl aday alınmıştır.</a:t>
            </a:r>
          </a:p>
          <a:p>
            <a:pPr algn="just">
              <a:buFont typeface="Arial" charset="0"/>
              <a:buChar char="•"/>
            </a:pPr>
            <a:r>
              <a:rPr lang="tr-TR" sz="2000" b="1" dirty="0"/>
              <a:t>Yüksekokuldaki eğitim-öğretimi başarı ile bitiren öğrencilere, Polis Meslek Yüksekokulu Ön Lisans Diploması verilir.  Yüksekokul öğrencilerinin aday memur olarak atanmaları için öğrenim süresini başarıyla tamamlamaları ve eğitim sonunda Başkanlıkça yapılacak sınavda başarılı olmaları şarttır. </a:t>
            </a:r>
          </a:p>
          <a:p>
            <a:pPr algn="just">
              <a:buFont typeface="Arial" charset="0"/>
              <a:buChar char="•"/>
            </a:pPr>
            <a:r>
              <a:rPr lang="tr-TR" sz="2000" b="1" dirty="0"/>
              <a:t>2021 ve 2022 yıllarında, 18 yaşını tamamladıktan sonra yaptırılan yaş düzeltmelerinde düzeltmeden önceki yaş dikkate alınmak kaydıyla, sınavın yapıldığı yılın ekim ayının ilk günü itibarıyla 18 yaşını tamamlamış ve sınavın yapıldığı yılın 01 Ocak tarihi itibarıyla 26 yaşından gün almamış olmak şartı istenmiştir.</a:t>
            </a:r>
          </a:p>
          <a:p>
            <a:pPr algn="just">
              <a:buFont typeface="Arial" charset="0"/>
              <a:buChar char="•"/>
            </a:pPr>
            <a:r>
              <a:rPr lang="tr-TR" sz="2000" b="1" dirty="0"/>
              <a:t>Adaylar, PMYO  Giriş  Sınavına Ağustos ayında </a:t>
            </a:r>
            <a:r>
              <a:rPr lang="tr-TR" sz="2000" b="1" dirty="0">
                <a:hlinkClick r:id="rId2"/>
              </a:rPr>
              <a:t>www.pa.edu.tradresi</a:t>
            </a:r>
            <a:r>
              <a:rPr lang="tr-TR" sz="2000" b="1" dirty="0"/>
              <a:t> üzerinden e-devlet kapısı hesapları ile başvuruda bulunacaklardır.</a:t>
            </a:r>
          </a:p>
          <a:p>
            <a:pPr algn="just">
              <a:buFont typeface="Arial" charset="0"/>
              <a:buChar char="•"/>
            </a:pPr>
            <a:r>
              <a:rPr lang="tr-TR" sz="2000" b="1" dirty="0"/>
              <a:t>Değerlendirme aşamaları:  </a:t>
            </a:r>
            <a:r>
              <a:rPr lang="x-none" sz="2000" b="1" dirty="0"/>
              <a:t>ÖN SAĞLIK KONTROLÜ</a:t>
            </a:r>
            <a:r>
              <a:rPr lang="tr-TR" sz="2000" b="1" dirty="0"/>
              <a:t> + </a:t>
            </a:r>
            <a:r>
              <a:rPr lang="x-none" sz="2000" b="1" dirty="0"/>
              <a:t>FİZİK</a:t>
            </a:r>
            <a:r>
              <a:rPr lang="tr-TR" sz="2000" b="1" dirty="0"/>
              <a:t>SEL</a:t>
            </a:r>
            <a:r>
              <a:rPr lang="x-none" sz="2000" b="1" dirty="0"/>
              <a:t> YETERLİLİK SINAVI </a:t>
            </a:r>
            <a:r>
              <a:rPr lang="tr-TR" sz="2000" b="1" dirty="0"/>
              <a:t>+ </a:t>
            </a:r>
            <a:r>
              <a:rPr lang="x-none" sz="2000" b="1" dirty="0"/>
              <a:t>MÜLAKAT SINAVI </a:t>
            </a:r>
            <a:endParaRPr lang="tr-TR" sz="2000" b="1" dirty="0"/>
          </a:p>
          <a:p>
            <a:pPr algn="just">
              <a:buFont typeface="Arial" charset="0"/>
              <a:buChar char="•"/>
            </a:pPr>
            <a:r>
              <a:rPr lang="tr-TR" sz="2000" b="1" dirty="0"/>
              <a:t>Başarı sıralamasına esas Polis Meslek Yüksek Okulu Giriş Puanı; fiziksel yeterlilik sınavı puanının % 25’i, mülakat sınavı puanının % 50’si ile 8’inci maddenin birinci fıkrasının (ç) bendine göre belirlenen puan türünden ya da türlerinden adayın en yüksek puanının % 25’inin toplamıdır.</a:t>
            </a:r>
          </a:p>
          <a:p>
            <a:pPr algn="just">
              <a:buFont typeface="Arial" charset="0"/>
              <a:buChar char="•"/>
            </a:pPr>
            <a:endParaRPr lang="tr-TR" sz="1800" dirty="0"/>
          </a:p>
          <a:p>
            <a:pPr algn="just">
              <a:buFont typeface="Arial" charset="0"/>
              <a:buChar char="•"/>
            </a:pPr>
            <a:endParaRPr lang="tr-TR" sz="1800" dirty="0"/>
          </a:p>
          <a:p>
            <a:pPr algn="just">
              <a:buFont typeface="Arial" charset="0"/>
              <a:buChar char="•"/>
            </a:pPr>
            <a:endParaRPr lang="tr-TR" sz="1800" b="1" dirty="0"/>
          </a:p>
          <a:p>
            <a:pPr algn="just">
              <a:buFont typeface="Arial" charset="0"/>
              <a:buChar char="•"/>
            </a:pPr>
            <a:endParaRPr lang="tr-TR" sz="1800" b="1" dirty="0"/>
          </a:p>
        </p:txBody>
      </p:sp>
    </p:spTree>
    <p:extLst>
      <p:ext uri="{BB962C8B-B14F-4D97-AF65-F5344CB8AC3E}">
        <p14:creationId xmlns:p14="http://schemas.microsoft.com/office/powerpoint/2010/main" val="110679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121350153"/>
              </p:ext>
            </p:extLst>
          </p:nvPr>
        </p:nvGraphicFramePr>
        <p:xfrm>
          <a:off x="381000" y="91434"/>
          <a:ext cx="12211049" cy="6994370"/>
        </p:xfrm>
        <a:graphic>
          <a:graphicData uri="http://schemas.openxmlformats.org/drawingml/2006/table">
            <a:tbl>
              <a:tblPr>
                <a:tableStyleId>{8A107856-5554-42FB-B03E-39F5DBC370BA}</a:tableStyleId>
              </a:tblPr>
              <a:tblGrid>
                <a:gridCol w="6512559">
                  <a:extLst>
                    <a:ext uri="{9D8B030D-6E8A-4147-A177-3AD203B41FA5}">
                      <a16:colId xmlns:a16="http://schemas.microsoft.com/office/drawing/2014/main" val="20000"/>
                    </a:ext>
                  </a:extLst>
                </a:gridCol>
                <a:gridCol w="5698490">
                  <a:extLst>
                    <a:ext uri="{9D8B030D-6E8A-4147-A177-3AD203B41FA5}">
                      <a16:colId xmlns:a16="http://schemas.microsoft.com/office/drawing/2014/main" val="20001"/>
                    </a:ext>
                  </a:extLst>
                </a:gridCol>
              </a:tblGrid>
              <a:tr h="366847">
                <a:tc gridSpan="2">
                  <a:txBody>
                    <a:bodyPr/>
                    <a:lstStyle/>
                    <a:p>
                      <a:pPr algn="ctr" fontAlgn="ctr"/>
                      <a:r>
                        <a:rPr lang="tr-TR" sz="2800" b="1" u="none" strike="noStrike" dirty="0">
                          <a:effectLst/>
                        </a:rPr>
                        <a:t>YÖK TARAFINDAN TEŞVİK BURSU VERİLEN BÖLÜMLER </a:t>
                      </a:r>
                      <a:endParaRPr lang="tr-TR" sz="2800" b="1" i="0" u="none" strike="noStrike" dirty="0">
                        <a:solidFill>
                          <a:srgbClr val="000000"/>
                        </a:solidFill>
                        <a:effectLst/>
                        <a:latin typeface="Times New Roman" panose="02020603050405020304" pitchFamily="18" charset="0"/>
                      </a:endParaRPr>
                    </a:p>
                  </a:txBody>
                  <a:tcPr marL="5245" marR="5245" marT="5245" marB="0" anchor="ctr"/>
                </a:tc>
                <a:tc hMerge="1">
                  <a:txBody>
                    <a:bodyPr/>
                    <a:lstStyle/>
                    <a:p>
                      <a:endParaRPr lang="tr-TR"/>
                    </a:p>
                  </a:txBody>
                  <a:tcPr/>
                </a:tc>
                <a:extLst>
                  <a:ext uri="{0D108BD9-81ED-4DB2-BD59-A6C34878D82A}">
                    <a16:rowId xmlns:a16="http://schemas.microsoft.com/office/drawing/2014/main" val="10000"/>
                  </a:ext>
                </a:extLst>
              </a:tr>
              <a:tr h="185651">
                <a:tc>
                  <a:txBody>
                    <a:bodyPr/>
                    <a:lstStyle/>
                    <a:p>
                      <a:pPr marL="88900" indent="0" algn="l" fontAlgn="t"/>
                      <a:r>
                        <a:rPr lang="tr-TR" sz="1400" b="1" u="none" strike="noStrike" dirty="0">
                          <a:effectLst/>
                        </a:rPr>
                        <a:t>Astronomi ve Uzay Bilimleri</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Matematik</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val="10001"/>
                  </a:ext>
                </a:extLst>
              </a:tr>
              <a:tr h="185651">
                <a:tc>
                  <a:txBody>
                    <a:bodyPr/>
                    <a:lstStyle/>
                    <a:p>
                      <a:pPr algn="l" fontAlgn="t"/>
                      <a:r>
                        <a:rPr lang="tr-TR" sz="1400" b="1" u="none" strike="noStrike" dirty="0">
                          <a:effectLst/>
                        </a:rPr>
                        <a:t>  Astronomi ve Astrofizik</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Matematik (İngilizce)</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val="10002"/>
                  </a:ext>
                </a:extLst>
              </a:tr>
              <a:tr h="185651">
                <a:tc>
                  <a:txBody>
                    <a:bodyPr/>
                    <a:lstStyle/>
                    <a:p>
                      <a:pPr algn="l" fontAlgn="t"/>
                      <a:r>
                        <a:rPr lang="tr-TR" sz="1400" b="1" u="none" strike="noStrike" dirty="0">
                          <a:effectLst/>
                        </a:rPr>
                        <a:t>  Bahçe Bitkileri</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Organik Tarım İşletmeciliği</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val="10003"/>
                  </a:ext>
                </a:extLst>
              </a:tr>
              <a:tr h="185651">
                <a:tc>
                  <a:txBody>
                    <a:bodyPr/>
                    <a:lstStyle/>
                    <a:p>
                      <a:pPr algn="l" fontAlgn="t"/>
                      <a:r>
                        <a:rPr lang="tr-TR" sz="1400" b="1" u="none" strike="noStrike" dirty="0">
                          <a:effectLst/>
                        </a:rPr>
                        <a:t>  Balıkçılık Teknolojisi</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Orman Endüstrisi Mühendisliği</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val="10004"/>
                  </a:ext>
                </a:extLst>
              </a:tr>
              <a:tr h="185651">
                <a:tc>
                  <a:txBody>
                    <a:bodyPr/>
                    <a:lstStyle/>
                    <a:p>
                      <a:pPr algn="l" fontAlgn="t"/>
                      <a:r>
                        <a:rPr lang="tr-TR" sz="1400" b="1" u="none" strike="noStrike" dirty="0">
                          <a:effectLst/>
                        </a:rPr>
                        <a:t>  Balıkçılık Teknolojisi Mühendisliği</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Orman Mühendisliği</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val="10005"/>
                  </a:ext>
                </a:extLst>
              </a:tr>
              <a:tr h="185651">
                <a:tc>
                  <a:txBody>
                    <a:bodyPr/>
                    <a:lstStyle/>
                    <a:p>
                      <a:pPr algn="l" fontAlgn="t"/>
                      <a:r>
                        <a:rPr lang="tr-TR" sz="1400" b="1" u="none" strike="noStrike" dirty="0">
                          <a:effectLst/>
                        </a:rPr>
                        <a:t>  Bitki Koruma</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Su Bilimleri ve Mühendisliği</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val="10006"/>
                  </a:ext>
                </a:extLst>
              </a:tr>
              <a:tr h="185651">
                <a:tc>
                  <a:txBody>
                    <a:bodyPr/>
                    <a:lstStyle/>
                    <a:p>
                      <a:pPr algn="l" fontAlgn="t"/>
                      <a:r>
                        <a:rPr lang="tr-TR" sz="1400" b="1" u="none" strike="noStrike" dirty="0">
                          <a:effectLst/>
                        </a:rPr>
                        <a:t>  Bitkisel Üretim ve Teknolojileri</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Su Ürünleri Mühendisliği</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val="10007"/>
                  </a:ext>
                </a:extLst>
              </a:tr>
              <a:tr h="185651">
                <a:tc>
                  <a:txBody>
                    <a:bodyPr/>
                    <a:lstStyle/>
                    <a:p>
                      <a:pPr algn="l" fontAlgn="t"/>
                      <a:r>
                        <a:rPr lang="tr-TR" sz="1400" b="1" u="none" strike="noStrike" dirty="0">
                          <a:effectLst/>
                        </a:rPr>
                        <a:t>  Bitkisel Üretim ve Teknolojileri (İngilizce)</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Su Ürünleri Mühendisliği (İngilizce)</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val="10008"/>
                  </a:ext>
                </a:extLst>
              </a:tr>
              <a:tr h="185651">
                <a:tc>
                  <a:txBody>
                    <a:bodyPr/>
                    <a:lstStyle/>
                    <a:p>
                      <a:pPr algn="l" fontAlgn="t"/>
                      <a:r>
                        <a:rPr lang="tr-TR" sz="1400" b="1" u="none" strike="noStrike" dirty="0">
                          <a:effectLst/>
                        </a:rPr>
                        <a:t>  Biyoloji</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Süt Teknolojisi</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val="10009"/>
                  </a:ext>
                </a:extLst>
              </a:tr>
              <a:tr h="185651">
                <a:tc>
                  <a:txBody>
                    <a:bodyPr/>
                    <a:lstStyle/>
                    <a:p>
                      <a:pPr algn="l" fontAlgn="t"/>
                      <a:r>
                        <a:rPr lang="tr-TR" sz="1400" b="1" u="none" strike="noStrike" dirty="0">
                          <a:effectLst/>
                        </a:rPr>
                        <a:t>  Biyoloji (İngilizce)</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Tarım Ekonomisi</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val="10010"/>
                  </a:ext>
                </a:extLst>
              </a:tr>
              <a:tr h="185651">
                <a:tc>
                  <a:txBody>
                    <a:bodyPr/>
                    <a:lstStyle/>
                    <a:p>
                      <a:pPr algn="l" fontAlgn="t"/>
                      <a:r>
                        <a:rPr lang="tr-TR" sz="1400" b="1" u="none" strike="noStrike" dirty="0">
                          <a:effectLst/>
                        </a:rPr>
                        <a:t>  Biyosistem Mühendisliği</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Tarım Makineleri ve Teknolojileri Mühendisliği</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val="10011"/>
                  </a:ext>
                </a:extLst>
              </a:tr>
              <a:tr h="185651">
                <a:tc>
                  <a:txBody>
                    <a:bodyPr/>
                    <a:lstStyle/>
                    <a:p>
                      <a:pPr algn="l" fontAlgn="t"/>
                      <a:r>
                        <a:rPr lang="tr-TR" sz="1400" b="1" u="none" strike="noStrike" dirty="0">
                          <a:effectLst/>
                        </a:rPr>
                        <a:t>  Fizik</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Tarımsal Biyoteknoloji</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val="10012"/>
                  </a:ext>
                </a:extLst>
              </a:tr>
              <a:tr h="185651">
                <a:tc>
                  <a:txBody>
                    <a:bodyPr/>
                    <a:lstStyle/>
                    <a:p>
                      <a:pPr algn="l" fontAlgn="t"/>
                      <a:r>
                        <a:rPr lang="tr-TR" sz="1400" b="1" u="none" strike="noStrike" dirty="0">
                          <a:effectLst/>
                        </a:rPr>
                        <a:t>  Fizik (İngilizce)</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Tarımsal Genetik Mühendisliği (İngilizce)</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val="10013"/>
                  </a:ext>
                </a:extLst>
              </a:tr>
              <a:tr h="185651">
                <a:tc>
                  <a:txBody>
                    <a:bodyPr/>
                    <a:lstStyle/>
                    <a:p>
                      <a:pPr algn="l" fontAlgn="t"/>
                      <a:r>
                        <a:rPr lang="tr-TR" sz="1400" b="1" u="none" strike="noStrike" dirty="0">
                          <a:effectLst/>
                        </a:rPr>
                        <a:t>  Gıda Teknolojisi</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Tarımsal Yapılar ve Sulama</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val="10014"/>
                  </a:ext>
                </a:extLst>
              </a:tr>
              <a:tr h="185651">
                <a:tc>
                  <a:txBody>
                    <a:bodyPr/>
                    <a:lstStyle/>
                    <a:p>
                      <a:pPr algn="l" fontAlgn="t"/>
                      <a:r>
                        <a:rPr lang="tr-TR" sz="1400" b="1" u="none" strike="noStrike" dirty="0">
                          <a:effectLst/>
                        </a:rPr>
                        <a:t>  Hayvansal Üretim ve Teknolojileri</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Tarla Bitkileri</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val="10015"/>
                  </a:ext>
                </a:extLst>
              </a:tr>
              <a:tr h="185651">
                <a:tc>
                  <a:txBody>
                    <a:bodyPr/>
                    <a:lstStyle/>
                    <a:p>
                      <a:pPr algn="l" fontAlgn="t"/>
                      <a:r>
                        <a:rPr lang="tr-TR" sz="1400" b="1" u="none" strike="noStrike" dirty="0">
                          <a:effectLst/>
                        </a:rPr>
                        <a:t>  Hidrojeoloji Mühendisliği</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Tohum Bilimi ve Teknolojisi</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val="10016"/>
                  </a:ext>
                </a:extLst>
              </a:tr>
              <a:tr h="185651">
                <a:tc>
                  <a:txBody>
                    <a:bodyPr/>
                    <a:lstStyle/>
                    <a:p>
                      <a:pPr algn="l" fontAlgn="t"/>
                      <a:r>
                        <a:rPr lang="tr-TR" sz="1400" b="1" u="none" strike="noStrike" dirty="0">
                          <a:effectLst/>
                        </a:rPr>
                        <a:t>  Jeofizik Mühendisliği</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Toprak Bilimi ve Bitki Besleme</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val="10017"/>
                  </a:ext>
                </a:extLst>
              </a:tr>
              <a:tr h="185651">
                <a:tc>
                  <a:txBody>
                    <a:bodyPr/>
                    <a:lstStyle/>
                    <a:p>
                      <a:pPr algn="l" fontAlgn="t"/>
                      <a:r>
                        <a:rPr lang="tr-TR" sz="1400" b="1" u="none" strike="noStrike" dirty="0">
                          <a:effectLst/>
                        </a:rPr>
                        <a:t>  Jeoloji Mühendisliği</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Uzay Bilimleri ve Teknolojileri</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val="10018"/>
                  </a:ext>
                </a:extLst>
              </a:tr>
              <a:tr h="185651">
                <a:tc>
                  <a:txBody>
                    <a:bodyPr/>
                    <a:lstStyle/>
                    <a:p>
                      <a:pPr algn="l" fontAlgn="t"/>
                      <a:r>
                        <a:rPr lang="tr-TR" sz="1400" b="1" u="none" strike="noStrike" dirty="0">
                          <a:effectLst/>
                        </a:rPr>
                        <a:t>  Jeoloji Mühendisliği (İngilizce)</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Veteriner</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val="10019"/>
                  </a:ext>
                </a:extLst>
              </a:tr>
              <a:tr h="185651">
                <a:tc>
                  <a:txBody>
                    <a:bodyPr/>
                    <a:lstStyle/>
                    <a:p>
                      <a:pPr algn="l" fontAlgn="t"/>
                      <a:r>
                        <a:rPr lang="tr-TR" sz="1400" b="1" u="none" strike="noStrike" dirty="0">
                          <a:effectLst/>
                        </a:rPr>
                        <a:t>  Kanatlı Hayvan Yetiştiriciliği</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Yaban Hayatı Ekolojisi ve Yönetimi</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val="10020"/>
                  </a:ext>
                </a:extLst>
              </a:tr>
              <a:tr h="185651">
                <a:tc>
                  <a:txBody>
                    <a:bodyPr/>
                    <a:lstStyle/>
                    <a:p>
                      <a:pPr algn="l" fontAlgn="t"/>
                      <a:r>
                        <a:rPr lang="tr-TR" sz="1400" b="1" u="none" strike="noStrike" dirty="0">
                          <a:effectLst/>
                        </a:rPr>
                        <a:t>  Kimya</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Yer Bilimleri Mühendisliği</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val="10021"/>
                  </a:ext>
                </a:extLst>
              </a:tr>
              <a:tr h="185651">
                <a:tc>
                  <a:txBody>
                    <a:bodyPr/>
                    <a:lstStyle/>
                    <a:p>
                      <a:pPr algn="l" fontAlgn="t"/>
                      <a:r>
                        <a:rPr lang="tr-TR" sz="1400" b="1" u="none" strike="noStrike" dirty="0">
                          <a:effectLst/>
                        </a:rPr>
                        <a:t>  Kimya (İngilizce)</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Ziraat Mühendisliği</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val="10022"/>
                  </a:ext>
                </a:extLst>
              </a:tr>
              <a:tr h="185651">
                <a:tc>
                  <a:txBody>
                    <a:bodyPr/>
                    <a:lstStyle/>
                    <a:p>
                      <a:pPr algn="l" fontAlgn="t"/>
                      <a:r>
                        <a:rPr lang="tr-TR" sz="1400" b="1" u="none" strike="noStrike" dirty="0">
                          <a:effectLst/>
                        </a:rPr>
                        <a:t>  Maden Mühendisliği</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t"/>
                      <a:r>
                        <a:rPr lang="tr-TR" sz="1400" b="1" u="none" strike="noStrike" dirty="0">
                          <a:effectLst/>
                        </a:rPr>
                        <a:t>  Zootekni</a:t>
                      </a:r>
                      <a:endParaRPr lang="tr-TR" sz="1400" b="1" i="0" u="none" strike="noStrike" dirty="0">
                        <a:solidFill>
                          <a:srgbClr val="000000"/>
                        </a:solidFill>
                        <a:effectLst/>
                        <a:latin typeface="Times New Roman" panose="02020603050405020304" pitchFamily="18" charset="0"/>
                      </a:endParaRPr>
                    </a:p>
                  </a:txBody>
                  <a:tcPr marL="5245" marR="5245" marT="5245" marB="0"/>
                </a:tc>
                <a:extLst>
                  <a:ext uri="{0D108BD9-81ED-4DB2-BD59-A6C34878D82A}">
                    <a16:rowId xmlns:a16="http://schemas.microsoft.com/office/drawing/2014/main" val="10023"/>
                  </a:ext>
                </a:extLst>
              </a:tr>
              <a:tr h="185651">
                <a:tc>
                  <a:txBody>
                    <a:bodyPr/>
                    <a:lstStyle/>
                    <a:p>
                      <a:pPr algn="l" fontAlgn="t"/>
                      <a:r>
                        <a:rPr lang="tr-TR" sz="1400" b="1" u="none" strike="noStrike" dirty="0">
                          <a:effectLst/>
                        </a:rPr>
                        <a:t>  Maden Mühendisliği (İngilizce)</a:t>
                      </a:r>
                      <a:endParaRPr lang="tr-TR" sz="1400" b="1" i="0" u="none" strike="noStrike" dirty="0">
                        <a:solidFill>
                          <a:srgbClr val="000000"/>
                        </a:solidFill>
                        <a:effectLst/>
                        <a:latin typeface="Times New Roman" panose="02020603050405020304" pitchFamily="18" charset="0"/>
                      </a:endParaRPr>
                    </a:p>
                  </a:txBody>
                  <a:tcPr marL="5245" marR="5245" marT="5245" marB="0"/>
                </a:tc>
                <a:tc>
                  <a:txBody>
                    <a:bodyPr/>
                    <a:lstStyle/>
                    <a:p>
                      <a:pPr algn="l" fontAlgn="b"/>
                      <a:r>
                        <a:rPr lang="tr-TR" sz="600" b="1" u="none" strike="noStrike" dirty="0">
                          <a:effectLst/>
                        </a:rPr>
                        <a:t> </a:t>
                      </a:r>
                      <a:endParaRPr lang="tr-TR" sz="600" b="1" i="0" u="none" strike="noStrike" dirty="0">
                        <a:solidFill>
                          <a:srgbClr val="000000"/>
                        </a:solidFill>
                        <a:effectLst/>
                        <a:latin typeface="Times New Roman" panose="02020603050405020304" pitchFamily="18" charset="0"/>
                      </a:endParaRPr>
                    </a:p>
                  </a:txBody>
                  <a:tcPr marL="5245" marR="5245" marT="5245" marB="0" anchor="b"/>
                </a:tc>
                <a:extLst>
                  <a:ext uri="{0D108BD9-81ED-4DB2-BD59-A6C34878D82A}">
                    <a16:rowId xmlns:a16="http://schemas.microsoft.com/office/drawing/2014/main" val="10024"/>
                  </a:ext>
                </a:extLst>
              </a:tr>
              <a:tr h="1117517">
                <a:tc gridSpan="2">
                  <a:txBody>
                    <a:bodyPr/>
                    <a:lstStyle/>
                    <a:p>
                      <a:pPr algn="l" fontAlgn="t"/>
                      <a:r>
                        <a:rPr lang="tr-TR" sz="1400" u="none" strike="noStrike" dirty="0">
                          <a:effectLst/>
                        </a:rPr>
                        <a:t>   </a:t>
                      </a:r>
                      <a:r>
                        <a:rPr lang="tr-TR" sz="1200" u="none" strike="noStrike" dirty="0">
                          <a:effectLst/>
                        </a:rPr>
                        <a:t>Şartlar:</a:t>
                      </a:r>
                    </a:p>
                    <a:p>
                      <a:pPr marL="285750" indent="-107950" algn="l" fontAlgn="t">
                        <a:buFont typeface="Arial" panose="020B0604020202020204" pitchFamily="34" charset="0"/>
                        <a:buChar char="•"/>
                      </a:pPr>
                      <a:r>
                        <a:rPr lang="tr-TR" sz="1200" b="1" u="none" strike="noStrike" dirty="0">
                          <a:effectLst/>
                        </a:rPr>
                        <a:t>T.C. vatandaşı olmak.</a:t>
                      </a:r>
                    </a:p>
                    <a:p>
                      <a:pPr marL="285750" indent="-107950" algn="l" fontAlgn="t">
                        <a:buFont typeface="Arial" panose="020B0604020202020204" pitchFamily="34" charset="0"/>
                        <a:buChar char="•"/>
                      </a:pPr>
                      <a:r>
                        <a:rPr lang="tr-TR" sz="1200" b="1" u="none" strike="noStrike" dirty="0">
                          <a:effectLst/>
                        </a:rPr>
                        <a:t>ÖSYM Başkanlığı'nca yapılan 2022</a:t>
                      </a:r>
                      <a:r>
                        <a:rPr lang="tr-TR" sz="1200" b="1" u="none" strike="noStrike" baseline="0" dirty="0">
                          <a:effectLst/>
                        </a:rPr>
                        <a:t> </a:t>
                      </a:r>
                      <a:r>
                        <a:rPr lang="tr-TR" sz="1200" b="1" u="none" strike="noStrike" dirty="0">
                          <a:effectLst/>
                        </a:rPr>
                        <a:t>YKS sonucunda, Yükseköğretim Kurulu tarafından belirlenecek Devlet üniversitelerindeki lisans programlarına ilk üç sırada   yerleşmiş olmak.</a:t>
                      </a:r>
                    </a:p>
                    <a:p>
                      <a:pPr marL="285750" indent="-107950" algn="l" fontAlgn="t">
                        <a:buFont typeface="Arial" panose="020B0604020202020204" pitchFamily="34" charset="0"/>
                        <a:buChar char="•"/>
                      </a:pPr>
                      <a:r>
                        <a:rPr lang="tr-TR" sz="1200" b="1" u="none" strike="noStrike" dirty="0">
                          <a:effectLst/>
                        </a:rPr>
                        <a:t>Öğrencinin yerleştiği lisans programı, tercihlerinin arasında ilk 15 tercihinin içinde yer almış olmak.                                         </a:t>
                      </a:r>
                    </a:p>
                    <a:p>
                      <a:pPr marL="285750" indent="-107950" algn="l" fontAlgn="t">
                        <a:buFont typeface="Arial" panose="020B0604020202020204" pitchFamily="34" charset="0"/>
                        <a:buChar char="•"/>
                      </a:pPr>
                      <a:r>
                        <a:rPr lang="tr-TR" sz="1200" b="1" u="none" strike="noStrike" dirty="0">
                          <a:effectLst/>
                        </a:rPr>
                        <a:t>Önceden, yurtiçinde veya yurtdışında, herhangi bir lisans derecesine sahip olmamak.</a:t>
                      </a:r>
                    </a:p>
                    <a:p>
                      <a:pPr marL="285750" indent="-107950" algn="l" fontAlgn="t">
                        <a:buFont typeface="Arial" panose="020B0604020202020204" pitchFamily="34" charset="0"/>
                        <a:buChar char="•"/>
                      </a:pPr>
                      <a:r>
                        <a:rPr lang="tr-TR" sz="1200" b="1" u="none" strike="noStrike" dirty="0">
                          <a:effectLst/>
                        </a:rPr>
                        <a:t>Yukarıda yer alan şartları sağlayan öğrencilere zorunlu hazırlık sınıfı ve lisans öğrenim süresi boyunca  ağırlıklı  genel  not  ortalamasının  yıllık  olarak  4 üzerinden 2,5 veya 100 üzerinden 65’in altına düşmemesi şartıyla 2021 yılı için aylık 750 TL (12 ay boyunca) “YÖK Destek Bursu” verilecektir.</a:t>
                      </a:r>
                      <a:endParaRPr lang="tr-TR" sz="1400" b="1" i="0" u="none" strike="noStrike" dirty="0">
                        <a:solidFill>
                          <a:srgbClr val="000000"/>
                        </a:solidFill>
                        <a:effectLst/>
                        <a:latin typeface="Times New Roman" panose="02020603050405020304" pitchFamily="18" charset="0"/>
                      </a:endParaRPr>
                    </a:p>
                  </a:txBody>
                  <a:tcPr marL="5245" marR="5245" marT="5245" marB="0"/>
                </a:tc>
                <a:tc hMerge="1">
                  <a:txBody>
                    <a:bodyPr/>
                    <a:lstStyle/>
                    <a:p>
                      <a:endParaRPr lang="tr-TR"/>
                    </a:p>
                  </a:txBody>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176887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502920" y="137161"/>
            <a:ext cx="12156637" cy="6598920"/>
            <a:chOff x="1752599" y="883919"/>
            <a:chExt cx="9098281" cy="5151121"/>
          </a:xfrm>
        </p:grpSpPr>
        <p:pic>
          <p:nvPicPr>
            <p:cNvPr id="3074" name="Picture 2" descr="C:\Users\userr\Desktop\Yeni klasör\Yeni klasör\Yeni klasör (4)\WhatsApp Image 2019-08-08 at 11.19.54(7).jpeg"/>
            <p:cNvPicPr>
              <a:picLocks noChangeAspect="1" noChangeArrowheads="1"/>
            </p:cNvPicPr>
            <p:nvPr/>
          </p:nvPicPr>
          <p:blipFill rotWithShape="1">
            <a:blip r:embed="rId2">
              <a:extLst>
                <a:ext uri="{28A0092B-C50C-407E-A947-70E740481C1C}">
                  <a14:useLocalDpi xmlns:a14="http://schemas.microsoft.com/office/drawing/2010/main" val="0"/>
                </a:ext>
              </a:extLst>
            </a:blip>
            <a:srcRect l="6245" t="13181" r="4721" b="10006"/>
            <a:stretch/>
          </p:blipFill>
          <p:spPr bwMode="auto">
            <a:xfrm>
              <a:off x="1752599" y="883919"/>
              <a:ext cx="9098281" cy="5151121"/>
            </a:xfrm>
            <a:prstGeom prst="rect">
              <a:avLst/>
            </a:prstGeom>
            <a:noFill/>
            <a:extLst>
              <a:ext uri="{909E8E84-426E-40DD-AFC4-6F175D3DCCD1}">
                <a14:hiddenFill xmlns:a14="http://schemas.microsoft.com/office/drawing/2010/main">
                  <a:solidFill>
                    <a:srgbClr val="FFFFFF"/>
                  </a:solidFill>
                </a14:hiddenFill>
              </a:ext>
            </a:extLst>
          </p:spPr>
        </p:pic>
        <p:sp>
          <p:nvSpPr>
            <p:cNvPr id="2" name="Yuvarlatılmış Dikdörtgen 1"/>
            <p:cNvSpPr/>
            <p:nvPr/>
          </p:nvSpPr>
          <p:spPr>
            <a:xfrm>
              <a:off x="7924800" y="1642237"/>
              <a:ext cx="1536700" cy="60801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Yuvarlatılmış Dikdörtgen 3"/>
            <p:cNvSpPr/>
            <p:nvPr/>
          </p:nvSpPr>
          <p:spPr>
            <a:xfrm>
              <a:off x="7924800" y="2223294"/>
              <a:ext cx="1536700" cy="60245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descr="C:\Users\userr\Desktop\Yeni klasör\Yeni klasör\Yeni klasör (4)\WhatsApp Image 2019-08-08 at 11.19.54(7).jpeg"/>
            <p:cNvPicPr>
              <a:picLocks noChangeAspect="1" noChangeArrowheads="1"/>
            </p:cNvPicPr>
            <p:nvPr/>
          </p:nvPicPr>
          <p:blipFill rotWithShape="1">
            <a:blip r:embed="rId2">
              <a:extLst>
                <a:ext uri="{28A0092B-C50C-407E-A947-70E740481C1C}">
                  <a14:useLocalDpi xmlns:a14="http://schemas.microsoft.com/office/drawing/2010/main" val="0"/>
                </a:ext>
              </a:extLst>
            </a:blip>
            <a:srcRect l="29645" t="32141" r="28738" b="65479"/>
            <a:stretch/>
          </p:blipFill>
          <p:spPr bwMode="auto">
            <a:xfrm>
              <a:off x="5529943" y="2148117"/>
              <a:ext cx="4252686" cy="1596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userr\Desktop\Yeni klasör\Yeni klasör\Yeni klasör (4)\WhatsApp Image 2019-08-08 at 11.19.54(7).jpeg"/>
            <p:cNvPicPr>
              <a:picLocks noChangeAspect="1" noChangeArrowheads="1"/>
            </p:cNvPicPr>
            <p:nvPr/>
          </p:nvPicPr>
          <p:blipFill rotWithShape="1">
            <a:blip r:embed="rId2">
              <a:extLst>
                <a:ext uri="{28A0092B-C50C-407E-A947-70E740481C1C}">
                  <a14:useLocalDpi xmlns:a14="http://schemas.microsoft.com/office/drawing/2010/main" val="0"/>
                </a:ext>
              </a:extLst>
            </a:blip>
            <a:srcRect l="29645" t="32141" r="28738" b="65479"/>
            <a:stretch/>
          </p:blipFill>
          <p:spPr bwMode="auto">
            <a:xfrm>
              <a:off x="5682343" y="1538517"/>
              <a:ext cx="4252686" cy="1596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2157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862616" y="64610"/>
            <a:ext cx="8458200" cy="2862322"/>
          </a:xfrm>
          <a:prstGeom prst="rect">
            <a:avLst/>
          </a:prstGeom>
          <a:solidFill>
            <a:schemeClr val="bg2">
              <a:lumMod val="90000"/>
            </a:schemeClr>
          </a:solidFill>
        </p:spPr>
        <p:txBody>
          <a:bodyPr wrap="square" rtlCol="0">
            <a:spAutoFit/>
          </a:bodyPr>
          <a:lstStyle/>
          <a:p>
            <a:pPr algn="ctr"/>
            <a:r>
              <a:rPr lang="tr-TR" sz="6000" b="1" i="1" dirty="0">
                <a:latin typeface="Calisto MT" pitchFamily="18" charset="0"/>
              </a:rPr>
              <a:t>Gençlik güzel şey, </a:t>
            </a:r>
          </a:p>
          <a:p>
            <a:pPr algn="ctr"/>
            <a:r>
              <a:rPr lang="tr-TR" sz="6000" b="1" i="1" dirty="0">
                <a:latin typeface="Calisto MT" pitchFamily="18" charset="0"/>
              </a:rPr>
              <a:t>ne var ki gençlerin elinde heba oluyor…</a:t>
            </a:r>
          </a:p>
        </p:txBody>
      </p:sp>
      <p:sp>
        <p:nvSpPr>
          <p:cNvPr id="7" name="Metin kutusu 6"/>
          <p:cNvSpPr txBox="1"/>
          <p:nvPr/>
        </p:nvSpPr>
        <p:spPr>
          <a:xfrm>
            <a:off x="1862616" y="2742318"/>
            <a:ext cx="8458200" cy="3785652"/>
          </a:xfrm>
          <a:prstGeom prst="rect">
            <a:avLst/>
          </a:prstGeom>
          <a:solidFill>
            <a:schemeClr val="bg2">
              <a:lumMod val="90000"/>
            </a:schemeClr>
          </a:solidFill>
        </p:spPr>
        <p:txBody>
          <a:bodyPr wrap="square" rtlCol="0">
            <a:spAutoFit/>
          </a:bodyPr>
          <a:lstStyle/>
          <a:p>
            <a:pPr algn="ctr"/>
            <a:r>
              <a:rPr lang="tr-TR" sz="6000" b="1" i="1" dirty="0">
                <a:latin typeface="Calisto MT" pitchFamily="18" charset="0"/>
              </a:rPr>
              <a:t>Gençlik güzel şey, </a:t>
            </a:r>
          </a:p>
          <a:p>
            <a:pPr algn="ctr"/>
            <a:r>
              <a:rPr lang="tr-TR" sz="6000" b="1" i="1" dirty="0">
                <a:latin typeface="Calisto MT" pitchFamily="18" charset="0"/>
              </a:rPr>
              <a:t>öyle ki gençlerin elinde taçlanıyor…Oscar </a:t>
            </a:r>
            <a:r>
              <a:rPr lang="tr-TR" sz="6000" b="1" i="1" dirty="0" err="1">
                <a:latin typeface="Calisto MT" pitchFamily="18" charset="0"/>
              </a:rPr>
              <a:t>Wilde</a:t>
            </a:r>
            <a:endParaRPr lang="tr-TR" sz="6000" b="1" i="1" dirty="0">
              <a:latin typeface="Calisto MT" pitchFamily="18" charset="0"/>
            </a:endParaRPr>
          </a:p>
          <a:p>
            <a:pPr algn="ctr"/>
            <a:endParaRPr lang="tr-TR" sz="6000" b="1" i="1" dirty="0">
              <a:latin typeface="Calisto MT" pitchFamily="18" charset="0"/>
            </a:endParaRPr>
          </a:p>
        </p:txBody>
      </p:sp>
    </p:spTree>
    <p:extLst>
      <p:ext uri="{BB962C8B-B14F-4D97-AF65-F5344CB8AC3E}">
        <p14:creationId xmlns:p14="http://schemas.microsoft.com/office/powerpoint/2010/main" val="129151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mph" presetSubtype="0" fill="hold" grpId="0" nodeType="afterEffect">
                                  <p:stCondLst>
                                    <p:cond delay="100"/>
                                  </p:stCondLst>
                                  <p:iterate type="lt">
                                    <p:tmPct val="4000"/>
                                  </p:iterate>
                                  <p:childTnLst>
                                    <p:set>
                                      <p:cBhvr override="childStyle">
                                        <p:cTn id="12" dur="3300" fill="hold"/>
                                        <p:tgtEl>
                                          <p:spTgt spid="2"/>
                                        </p:tgtEl>
                                        <p:attrNameLst>
                                          <p:attrName>style.color</p:attrName>
                                        </p:attrNameLst>
                                      </p:cBhvr>
                                      <p:to>
                                        <p:clrVal>
                                          <a:schemeClr val="accent2"/>
                                        </p:clrVal>
                                      </p:to>
                                    </p:set>
                                    <p:set>
                                      <p:cBhvr>
                                        <p:cTn id="13" dur="3300" fill="hold"/>
                                        <p:tgtEl>
                                          <p:spTgt spid="2"/>
                                        </p:tgtEl>
                                        <p:attrNameLst>
                                          <p:attrName>fillcolor</p:attrName>
                                        </p:attrNameLst>
                                      </p:cBhvr>
                                      <p:to>
                                        <p:clrVal>
                                          <a:schemeClr val="accent2"/>
                                        </p:clrVal>
                                      </p:to>
                                    </p:set>
                                    <p:set>
                                      <p:cBhvr>
                                        <p:cTn id="14" dur="3300" fill="hold"/>
                                        <p:tgtEl>
                                          <p:spTgt spid="2"/>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iterate type="lt">
                                    <p:tmPct val="0"/>
                                  </p:iterate>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par>
                          <p:cTn id="20" fill="hold">
                            <p:stCondLst>
                              <p:cond delay="500"/>
                            </p:stCondLst>
                            <p:childTnLst>
                              <p:par>
                                <p:cTn id="21" presetID="42" presetClass="path" presetSubtype="0" accel="50000" decel="50000" fill="hold" grpId="0" nodeType="afterEffect">
                                  <p:stCondLst>
                                    <p:cond delay="0"/>
                                  </p:stCondLst>
                                  <p:childTnLst>
                                    <p:animMotion origin="layout" path="M -4.9938E-6 -1.54355E-7 L -0.0026 -0.72944 " pathEditMode="relative" rAng="0" ptsTypes="AA">
                                      <p:cBhvr>
                                        <p:cTn id="22" dur="2000" fill="hold"/>
                                        <p:tgtEl>
                                          <p:spTgt spid="7"/>
                                        </p:tgtEl>
                                        <p:attrNameLst>
                                          <p:attrName>ppt_x</p:attrName>
                                          <p:attrName>ppt_y</p:attrName>
                                        </p:attrNameLst>
                                      </p:cBhvr>
                                      <p:rCtr x="-136" y="-364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34D9C-A71B-4F3F-8098-F2B71AAA6B05}"/>
              </a:ext>
            </a:extLst>
          </p:cNvPr>
          <p:cNvSpPr txBox="1">
            <a:spLocks/>
          </p:cNvSpPr>
          <p:nvPr/>
        </p:nvSpPr>
        <p:spPr>
          <a:xfrm>
            <a:off x="1712146" y="560364"/>
            <a:ext cx="9370005" cy="1374967"/>
          </a:xfrm>
          <a:prstGeom prst="rect">
            <a:avLst/>
          </a:prstGeom>
          <a:solidFill>
            <a:schemeClr val="bg2">
              <a:lumMod val="90000"/>
            </a:schemeClr>
          </a:solidFill>
        </p:spPr>
        <p:txBody>
          <a:bodyPr>
            <a:noAutofit/>
          </a:bodyPr>
          <a:lstStyle>
            <a:lvl1pPr algn="ctr" defTabSz="1142594" rtl="0" eaLnBrk="1" latinLnBrk="0" hangingPunct="1">
              <a:spcBef>
                <a:spcPct val="0"/>
              </a:spcBef>
              <a:buNone/>
              <a:defRPr sz="67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600" b="1" dirty="0">
                <a:solidFill>
                  <a:srgbClr val="C00000"/>
                </a:solidFill>
              </a:rPr>
              <a:t>SINAVA HEP BİRLİKTE </a:t>
            </a:r>
            <a:br>
              <a:rPr lang="tr-TR" sz="3600" b="1" dirty="0">
                <a:solidFill>
                  <a:srgbClr val="C00000"/>
                </a:solidFill>
              </a:rPr>
            </a:br>
            <a:r>
              <a:rPr lang="tr-TR" sz="3600" b="1" dirty="0">
                <a:solidFill>
                  <a:srgbClr val="C00000"/>
                </a:solidFill>
              </a:rPr>
              <a:t>HAZIRLANIYORUZ – ÖĞRENCİ - </a:t>
            </a:r>
          </a:p>
        </p:txBody>
      </p:sp>
      <p:sp>
        <p:nvSpPr>
          <p:cNvPr id="3" name="Arrow: Right 4">
            <a:extLst>
              <a:ext uri="{FF2B5EF4-FFF2-40B4-BE49-F238E27FC236}">
                <a16:creationId xmlns:a16="http://schemas.microsoft.com/office/drawing/2014/main" id="{AEB00386-DEBD-4B21-B8C8-3076BC48F799}"/>
              </a:ext>
            </a:extLst>
          </p:cNvPr>
          <p:cNvSpPr/>
          <p:nvPr/>
        </p:nvSpPr>
        <p:spPr>
          <a:xfrm rot="3624030">
            <a:off x="7393312" y="2540083"/>
            <a:ext cx="919919" cy="377784"/>
          </a:xfrm>
          <a:prstGeom prst="rightArrow">
            <a:avLst/>
          </a:prstGeom>
          <a:solidFill>
            <a:srgbClr val="C00000"/>
          </a:solidFill>
          <a:ln>
            <a:solidFill>
              <a:srgbClr val="FF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4" name="Arrow: Right 10">
            <a:extLst>
              <a:ext uri="{FF2B5EF4-FFF2-40B4-BE49-F238E27FC236}">
                <a16:creationId xmlns:a16="http://schemas.microsoft.com/office/drawing/2014/main" id="{C4C32C12-5F9A-45E9-A768-C2EEE4B32CB1}"/>
              </a:ext>
            </a:extLst>
          </p:cNvPr>
          <p:cNvSpPr/>
          <p:nvPr/>
        </p:nvSpPr>
        <p:spPr>
          <a:xfrm rot="7049394">
            <a:off x="4349046" y="2564824"/>
            <a:ext cx="992937" cy="406504"/>
          </a:xfrm>
          <a:prstGeom prst="rightArrow">
            <a:avLst/>
          </a:prstGeom>
          <a:solidFill>
            <a:srgbClr val="C00000"/>
          </a:solidFill>
          <a:ln>
            <a:solidFill>
              <a:srgbClr val="FF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5" name="TextBox 12">
            <a:extLst>
              <a:ext uri="{FF2B5EF4-FFF2-40B4-BE49-F238E27FC236}">
                <a16:creationId xmlns:a16="http://schemas.microsoft.com/office/drawing/2014/main" id="{B2BC2B71-FE1B-4771-BBFC-6E61E975CCAC}"/>
              </a:ext>
            </a:extLst>
          </p:cNvPr>
          <p:cNvSpPr txBox="1"/>
          <p:nvPr/>
        </p:nvSpPr>
        <p:spPr>
          <a:xfrm>
            <a:off x="2554520" y="3252067"/>
            <a:ext cx="3554303" cy="830997"/>
          </a:xfrm>
          <a:prstGeom prst="rect">
            <a:avLst/>
          </a:prstGeom>
          <a:noFill/>
        </p:spPr>
        <p:txBody>
          <a:bodyPr wrap="square" rtlCol="0">
            <a:spAutoFit/>
          </a:bodyPr>
          <a:lstStyle/>
          <a:p>
            <a:pPr algn="ctr"/>
            <a:r>
              <a:rPr lang="tr-TR" sz="2400" b="1" dirty="0">
                <a:solidFill>
                  <a:schemeClr val="accent4">
                    <a:lumMod val="75000"/>
                  </a:schemeClr>
                </a:solidFill>
              </a:rPr>
              <a:t>AKADEMİK ÖNERİLER</a:t>
            </a:r>
            <a:br>
              <a:rPr lang="tr-TR" sz="2400" b="1" dirty="0">
                <a:solidFill>
                  <a:schemeClr val="accent4">
                    <a:lumMod val="75000"/>
                  </a:schemeClr>
                </a:solidFill>
              </a:rPr>
            </a:br>
            <a:endParaRPr lang="tr-TR" sz="2400" b="1" dirty="0">
              <a:solidFill>
                <a:schemeClr val="accent4">
                  <a:lumMod val="75000"/>
                </a:schemeClr>
              </a:solidFill>
            </a:endParaRPr>
          </a:p>
        </p:txBody>
      </p:sp>
      <p:sp>
        <p:nvSpPr>
          <p:cNvPr id="6" name="TextBox 13">
            <a:extLst>
              <a:ext uri="{FF2B5EF4-FFF2-40B4-BE49-F238E27FC236}">
                <a16:creationId xmlns:a16="http://schemas.microsoft.com/office/drawing/2014/main" id="{53BD7CC2-D9C4-4832-AD19-2E07E051BC3A}"/>
              </a:ext>
            </a:extLst>
          </p:cNvPr>
          <p:cNvSpPr txBox="1"/>
          <p:nvPr/>
        </p:nvSpPr>
        <p:spPr>
          <a:xfrm>
            <a:off x="7075087" y="3223875"/>
            <a:ext cx="3554303" cy="461665"/>
          </a:xfrm>
          <a:prstGeom prst="rect">
            <a:avLst/>
          </a:prstGeom>
          <a:noFill/>
        </p:spPr>
        <p:txBody>
          <a:bodyPr wrap="square" rtlCol="0">
            <a:spAutoFit/>
          </a:bodyPr>
          <a:lstStyle/>
          <a:p>
            <a:r>
              <a:rPr lang="tr-TR" sz="2400" b="1" dirty="0">
                <a:solidFill>
                  <a:schemeClr val="accent4">
                    <a:lumMod val="75000"/>
                  </a:schemeClr>
                </a:solidFill>
              </a:rPr>
              <a:t>PSİKOLOJİK HAZIRLIK</a:t>
            </a:r>
          </a:p>
        </p:txBody>
      </p:sp>
      <p:pic>
        <p:nvPicPr>
          <p:cNvPr id="7" name="Picture 2" descr="akademik Ã¶neriler ile ilgili gÃ¶rsel sonucu">
            <a:extLst>
              <a:ext uri="{FF2B5EF4-FFF2-40B4-BE49-F238E27FC236}">
                <a16:creationId xmlns:a16="http://schemas.microsoft.com/office/drawing/2014/main" id="{423F0B31-AA87-40C4-86B6-F4434B832D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422" y="4190542"/>
            <a:ext cx="3305858" cy="18747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psikolojik danÄ±Åman ile ilgili gÃ¶rsel sonucu">
            <a:extLst>
              <a:ext uri="{FF2B5EF4-FFF2-40B4-BE49-F238E27FC236}">
                <a16:creationId xmlns:a16="http://schemas.microsoft.com/office/drawing/2014/main" id="{F5B3E32E-69D6-419D-9341-14DF584BBD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1296" y="4190541"/>
            <a:ext cx="3329984" cy="187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894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5511E7A-40A6-43F2-B94B-79F382F3BF74}"/>
              </a:ext>
            </a:extLst>
          </p:cNvPr>
          <p:cNvSpPr txBox="1">
            <a:spLocks noChangeArrowheads="1"/>
          </p:cNvSpPr>
          <p:nvPr/>
        </p:nvSpPr>
        <p:spPr>
          <a:xfrm>
            <a:off x="457200" y="205978"/>
            <a:ext cx="10392714" cy="913301"/>
          </a:xfrm>
          <a:prstGeom prst="rect">
            <a:avLst/>
          </a:prstGeom>
          <a:solidFill>
            <a:schemeClr val="bg2">
              <a:lumMod val="90000"/>
            </a:schemeClr>
          </a:solidFill>
        </p:spPr>
        <p:txBody>
          <a:bodyPr>
            <a:normAutofit/>
          </a:bodyPr>
          <a:lstStyle>
            <a:lvl1pPr algn="ctr" defTabSz="1142594" rtl="0" eaLnBrk="1" latinLnBrk="0" hangingPunct="1">
              <a:spcBef>
                <a:spcPct val="0"/>
              </a:spcBef>
              <a:buNone/>
              <a:defRPr sz="67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tr-TR" sz="3600" b="1" dirty="0">
                <a:solidFill>
                  <a:srgbClr val="C00000"/>
                </a:solidFill>
              </a:rPr>
              <a:t>BAŞARILI OLMAK İÇİN</a:t>
            </a:r>
          </a:p>
        </p:txBody>
      </p:sp>
      <p:sp>
        <p:nvSpPr>
          <p:cNvPr id="3" name="Rectangle 3">
            <a:extLst>
              <a:ext uri="{FF2B5EF4-FFF2-40B4-BE49-F238E27FC236}">
                <a16:creationId xmlns:a16="http://schemas.microsoft.com/office/drawing/2014/main" id="{996A9023-AFF3-433A-997A-5FA222850AAC}"/>
              </a:ext>
            </a:extLst>
          </p:cNvPr>
          <p:cNvSpPr txBox="1">
            <a:spLocks noChangeArrowheads="1"/>
          </p:cNvSpPr>
          <p:nvPr/>
        </p:nvSpPr>
        <p:spPr>
          <a:xfrm>
            <a:off x="457201" y="1200150"/>
            <a:ext cx="4558682" cy="3975531"/>
          </a:xfrm>
          <a:prstGeom prst="rect">
            <a:avLst/>
          </a:prstGeom>
        </p:spPr>
        <p:txBody>
          <a:bodyPr vert="horz" lIns="91440" tIns="45720" rIns="91440" bIns="45720" rtlCol="0">
            <a:noAutofit/>
          </a:bodyPr>
          <a:lstStyle/>
          <a:p>
            <a:pPr marL="205740" marR="0" lvl="0" indent="-205740" algn="l" defTabSz="914400" rtl="0" eaLnBrk="1" fontAlgn="auto" latinLnBrk="0" hangingPunct="1">
              <a:lnSpc>
                <a:spcPct val="90000"/>
              </a:lnSpc>
              <a:spcBef>
                <a:spcPts val="1000"/>
              </a:spcBef>
              <a:spcAft>
                <a:spcPts val="0"/>
              </a:spcAft>
              <a:buClrTx/>
              <a:buSzTx/>
              <a:buFont typeface="Wingdings"/>
              <a:buChar char=""/>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 BİGİ DONANIMI HAZIRLIĞI</a:t>
            </a:r>
          </a:p>
          <a:p>
            <a:pPr marL="480060" marR="0" lvl="1" indent="-205740" algn="l" defTabSz="914400" rtl="0" eaLnBrk="1" fontAlgn="auto" latinLnBrk="0" hangingPunct="1">
              <a:lnSpc>
                <a:spcPct val="90000"/>
              </a:lnSpc>
              <a:spcBef>
                <a:spcPts val="500"/>
              </a:spcBef>
              <a:spcAft>
                <a:spcPts val="0"/>
              </a:spcAft>
              <a:buClrTx/>
              <a:buSzTx/>
              <a:buFont typeface="Wingdings 2"/>
              <a:buChar char=""/>
              <a:tabLst/>
              <a:defRPr/>
            </a:pPr>
            <a:endParaRPr kumimoji="0" lang="tr-TR" sz="2000" b="0" i="0" u="none" strike="noStrike" kern="1200" cap="none" spc="0" normalizeH="0" baseline="0" noProof="0" dirty="0">
              <a:ln>
                <a:noFill/>
              </a:ln>
              <a:solidFill>
                <a:schemeClr val="tx1"/>
              </a:solidFill>
              <a:effectLst/>
              <a:uLnTx/>
              <a:uFillTx/>
              <a:latin typeface="+mn-lt"/>
              <a:ea typeface="+mn-ea"/>
              <a:cs typeface="+mn-cs"/>
            </a:endParaRP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SINAVI TANIMA – NEYİ ÖLÇÜYOR, NASIL ÖLÇÜYOR?</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TYT</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AYT</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KONU KAVRAMA</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SORU ÇÖZME</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ÖĞRENME </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UYGULAMA</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DEĞERLENDİRME</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DÜZELTME</a:t>
            </a:r>
          </a:p>
        </p:txBody>
      </p:sp>
      <p:sp>
        <p:nvSpPr>
          <p:cNvPr id="4" name="Rectangle 4">
            <a:extLst>
              <a:ext uri="{FF2B5EF4-FFF2-40B4-BE49-F238E27FC236}">
                <a16:creationId xmlns:a16="http://schemas.microsoft.com/office/drawing/2014/main" id="{5BBF503B-09D8-4BB8-B1D9-7F26965F5D19}"/>
              </a:ext>
            </a:extLst>
          </p:cNvPr>
          <p:cNvSpPr txBox="1">
            <a:spLocks noChangeArrowheads="1"/>
          </p:cNvSpPr>
          <p:nvPr/>
        </p:nvSpPr>
        <p:spPr>
          <a:xfrm>
            <a:off x="6953321" y="1299796"/>
            <a:ext cx="4343329" cy="4133338"/>
          </a:xfrm>
          <a:prstGeom prst="rect">
            <a:avLst/>
          </a:prstGeom>
        </p:spPr>
        <p:txBody>
          <a:bodyPr>
            <a:noAutofit/>
          </a:bodyPr>
          <a:lstStyle/>
          <a:p>
            <a:pPr marL="205740" marR="0" lvl="0" indent="-205740" algn="l" defTabSz="914400" rtl="0" eaLnBrk="1" fontAlgn="auto" latinLnBrk="0" hangingPunct="1">
              <a:lnSpc>
                <a:spcPct val="90000"/>
              </a:lnSpc>
              <a:spcBef>
                <a:spcPts val="1000"/>
              </a:spcBef>
              <a:spcAft>
                <a:spcPts val="0"/>
              </a:spcAft>
              <a:buClrTx/>
              <a:buSzTx/>
              <a:buFont typeface="Wingdings"/>
              <a:buChar char=""/>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PSİKOLOJİK HAZIRLIK</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HEDEF BELİRLEME</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MOTİVASYON</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ETKİLİ ÖĞRENME</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STRESLE BAŞETME</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DİKKAT</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DAYANIKLILIK</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AİLE DESTEĞİ</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ÖĞRETMENLE ÇALIŞMAK (EK ÇALIŞMALAR)</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PLAN – UYGULAMA</a:t>
            </a:r>
          </a:p>
          <a:p>
            <a:pPr marL="617220" marR="0" lvl="1" indent="-342900" algn="l" defTabSz="914400" rtl="0" eaLnBrk="1" fontAlgn="auto" latinLnBrk="0" hangingPunct="1">
              <a:lnSpc>
                <a:spcPct val="90000"/>
              </a:lnSpc>
              <a:spcBef>
                <a:spcPts val="500"/>
              </a:spcBef>
              <a:spcAft>
                <a:spcPts val="0"/>
              </a:spcAft>
              <a:buClrTx/>
              <a:buSzTx/>
              <a:buFont typeface="+mj-lt"/>
              <a:buAutoNum type="arabicPeriod"/>
              <a:tabLst/>
              <a:defRPr/>
            </a:pPr>
            <a:r>
              <a:rPr kumimoji="0" lang="tr-TR" sz="2000" b="0" i="0" u="none" strike="noStrike" kern="1200" cap="none" spc="0" normalizeH="0" baseline="0" noProof="0" dirty="0">
                <a:ln>
                  <a:noFill/>
                </a:ln>
                <a:solidFill>
                  <a:schemeClr val="tx1"/>
                </a:solidFill>
                <a:effectLst/>
                <a:uLnTx/>
                <a:uFillTx/>
                <a:latin typeface="+mn-lt"/>
                <a:ea typeface="+mn-ea"/>
                <a:cs typeface="+mn-cs"/>
              </a:rPr>
              <a:t>ISRAR  ETMEK</a:t>
            </a:r>
          </a:p>
        </p:txBody>
      </p:sp>
      <p:pic>
        <p:nvPicPr>
          <p:cNvPr id="5" name="10 Resim" descr="fikirler-2.png">
            <a:extLst>
              <a:ext uri="{FF2B5EF4-FFF2-40B4-BE49-F238E27FC236}">
                <a16:creationId xmlns:a16="http://schemas.microsoft.com/office/drawing/2014/main" id="{544291F4-11D0-46B0-B4D9-49F51920A67A}"/>
              </a:ext>
            </a:extLst>
          </p:cNvPr>
          <p:cNvPicPr>
            <a:picLocks noChangeAspect="1"/>
          </p:cNvPicPr>
          <p:nvPr/>
        </p:nvPicPr>
        <p:blipFill>
          <a:blip r:embed="rId2" cstate="print"/>
          <a:stretch>
            <a:fillRect/>
          </a:stretch>
        </p:blipFill>
        <p:spPr>
          <a:xfrm>
            <a:off x="4213040" y="2571026"/>
            <a:ext cx="2881033" cy="2604655"/>
          </a:xfrm>
          <a:prstGeom prst="rect">
            <a:avLst/>
          </a:prstGeom>
        </p:spPr>
      </p:pic>
    </p:spTree>
    <p:extLst>
      <p:ext uri="{BB962C8B-B14F-4D97-AF65-F5344CB8AC3E}">
        <p14:creationId xmlns:p14="http://schemas.microsoft.com/office/powerpoint/2010/main" val="2522373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7 Resim" descr="indir.jpg">
            <a:extLst>
              <a:ext uri="{FF2B5EF4-FFF2-40B4-BE49-F238E27FC236}">
                <a16:creationId xmlns:a16="http://schemas.microsoft.com/office/drawing/2014/main" id="{482943D8-B742-472B-9A75-5EC94D25961A}"/>
              </a:ext>
            </a:extLst>
          </p:cNvPr>
          <p:cNvPicPr>
            <a:picLocks noChangeAspect="1"/>
          </p:cNvPicPr>
          <p:nvPr/>
        </p:nvPicPr>
        <p:blipFill>
          <a:blip r:embed="rId2" cstate="print"/>
          <a:stretch>
            <a:fillRect/>
          </a:stretch>
        </p:blipFill>
        <p:spPr>
          <a:xfrm>
            <a:off x="4427489" y="1247415"/>
            <a:ext cx="4249324" cy="2515863"/>
          </a:xfrm>
          <a:prstGeom prst="rect">
            <a:avLst/>
          </a:prstGeom>
        </p:spPr>
      </p:pic>
      <p:sp>
        <p:nvSpPr>
          <p:cNvPr id="3" name="Metin kutusu 6">
            <a:extLst>
              <a:ext uri="{FF2B5EF4-FFF2-40B4-BE49-F238E27FC236}">
                <a16:creationId xmlns:a16="http://schemas.microsoft.com/office/drawing/2014/main" id="{5B4BFCBA-8B84-4813-8B95-0A4856A425CF}"/>
              </a:ext>
            </a:extLst>
          </p:cNvPr>
          <p:cNvSpPr txBox="1"/>
          <p:nvPr/>
        </p:nvSpPr>
        <p:spPr>
          <a:xfrm>
            <a:off x="1317651" y="4191431"/>
            <a:ext cx="10197612" cy="1200329"/>
          </a:xfrm>
          <a:prstGeom prst="rect">
            <a:avLst/>
          </a:prstGeom>
          <a:noFill/>
        </p:spPr>
        <p:txBody>
          <a:bodyPr wrap="square" rtlCol="0">
            <a:spAutoFit/>
          </a:bodyPr>
          <a:lstStyle/>
          <a:p>
            <a:pPr algn="ctr"/>
            <a:r>
              <a:rPr lang="tr-TR" sz="3600" b="1" i="1" dirty="0">
                <a:solidFill>
                  <a:srgbClr val="C00000"/>
                </a:solidFill>
              </a:rPr>
              <a:t>BİR KİŞİNİN EN KOLAY VE İYİ ÖĞRENDİĞİ YOL; ONUN ÖĞRENME STİLİDİR. </a:t>
            </a:r>
          </a:p>
        </p:txBody>
      </p:sp>
    </p:spTree>
    <p:extLst>
      <p:ext uri="{BB962C8B-B14F-4D97-AF65-F5344CB8AC3E}">
        <p14:creationId xmlns:p14="http://schemas.microsoft.com/office/powerpoint/2010/main" val="2441538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77577-4575-4AB1-9640-8D5E9C1DC482}"/>
              </a:ext>
            </a:extLst>
          </p:cNvPr>
          <p:cNvSpPr txBox="1">
            <a:spLocks/>
          </p:cNvSpPr>
          <p:nvPr/>
        </p:nvSpPr>
        <p:spPr>
          <a:xfrm>
            <a:off x="1522521" y="120252"/>
            <a:ext cx="8763000" cy="991882"/>
          </a:xfrm>
          <a:prstGeom prst="rect">
            <a:avLst/>
          </a:prstGeom>
          <a:solidFill>
            <a:schemeClr val="bg2">
              <a:lumMod val="90000"/>
            </a:schemeClr>
          </a:solidFill>
        </p:spPr>
        <p:txBody>
          <a:bodyPr>
            <a:normAutofit/>
          </a:bodyPr>
          <a:lstStyle>
            <a:lvl1pPr algn="ctr" defTabSz="1142594" rtl="0" eaLnBrk="1" latinLnBrk="0" hangingPunct="1">
              <a:spcBef>
                <a:spcPct val="0"/>
              </a:spcBef>
              <a:buNone/>
              <a:defRPr sz="67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000" b="1" dirty="0">
                <a:solidFill>
                  <a:srgbClr val="C00000"/>
                </a:solidFill>
              </a:rPr>
              <a:t>        SINAV NEYİ ÖLÇER?</a:t>
            </a:r>
          </a:p>
        </p:txBody>
      </p:sp>
      <p:sp>
        <p:nvSpPr>
          <p:cNvPr id="3" name="Content Placeholder 2">
            <a:extLst>
              <a:ext uri="{FF2B5EF4-FFF2-40B4-BE49-F238E27FC236}">
                <a16:creationId xmlns:a16="http://schemas.microsoft.com/office/drawing/2014/main" id="{7A57343A-9B0C-4541-A4A3-CA6F2283A069}"/>
              </a:ext>
            </a:extLst>
          </p:cNvPr>
          <p:cNvSpPr txBox="1">
            <a:spLocks/>
          </p:cNvSpPr>
          <p:nvPr/>
        </p:nvSpPr>
        <p:spPr>
          <a:xfrm>
            <a:off x="-21455" y="1611965"/>
            <a:ext cx="8763000" cy="4333484"/>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
                <a:srgbClr val="FF9900"/>
              </a:buClr>
              <a:buSzTx/>
              <a:buFont typeface="Wingdings" panose="05000000000000000000" pitchFamily="2" charset="2"/>
              <a:buChar char="v"/>
              <a:tabLst/>
              <a:defRPr/>
            </a:pPr>
            <a:r>
              <a:rPr kumimoji="0" lang="tr-TR" sz="2800" b="1" i="0" u="none" strike="noStrike" kern="1200" cap="none" spc="0" normalizeH="0" baseline="0" noProof="0" dirty="0">
                <a:ln>
                  <a:noFill/>
                </a:ln>
                <a:solidFill>
                  <a:srgbClr val="C00000"/>
                </a:solidFill>
                <a:effectLst/>
                <a:uLnTx/>
                <a:uFillTx/>
                <a:latin typeface="+mn-lt"/>
                <a:ea typeface="+mn-ea"/>
                <a:cs typeface="+mn-cs"/>
              </a:rPr>
              <a:t>BİLİŞSEL YETERLİLİK:  </a:t>
            </a:r>
            <a:br>
              <a:rPr kumimoji="0" lang="tr-TR" sz="2800" b="1" i="0" u="none" strike="noStrike" kern="1200" cap="none" spc="0" normalizeH="0" baseline="0" noProof="0" dirty="0">
                <a:ln>
                  <a:noFill/>
                </a:ln>
                <a:solidFill>
                  <a:srgbClr val="80298F"/>
                </a:solidFill>
                <a:effectLst/>
                <a:uLnTx/>
                <a:uFillTx/>
                <a:latin typeface="+mn-lt"/>
                <a:ea typeface="+mn-ea"/>
                <a:cs typeface="+mn-cs"/>
              </a:rPr>
            </a:br>
            <a:endParaRPr kumimoji="0" lang="tr-TR" sz="2800" b="1" i="0" u="none" strike="noStrike" kern="1200" cap="none" spc="0" normalizeH="0" baseline="0" noProof="0" dirty="0">
              <a:ln>
                <a:noFill/>
              </a:ln>
              <a:solidFill>
                <a:srgbClr val="80298F"/>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
                <a:srgbClr val="FF9900"/>
              </a:buClr>
              <a:buSzTx/>
              <a:buFont typeface="Wingdings" panose="05000000000000000000" pitchFamily="2" charset="2"/>
              <a:buChar char="ü"/>
              <a:tabLst/>
              <a:defRPr/>
            </a:pPr>
            <a:r>
              <a:rPr kumimoji="0" lang="tr-TR" sz="2800" b="0" i="0" u="none" strike="noStrike" kern="1200" cap="none" spc="0" normalizeH="0" baseline="0" noProof="0" dirty="0">
                <a:ln>
                  <a:noFill/>
                </a:ln>
                <a:solidFill>
                  <a:schemeClr val="tx1"/>
                </a:solidFill>
                <a:effectLst/>
                <a:uLnTx/>
                <a:uFillTx/>
                <a:latin typeface="+mn-lt"/>
                <a:ea typeface="+mn-ea"/>
                <a:cs typeface="+mn-cs"/>
              </a:rPr>
              <a:t>Bilgi Düzeyi </a:t>
            </a:r>
          </a:p>
          <a:p>
            <a:pPr marL="685800" marR="0" lvl="1" indent="-228600" algn="l" defTabSz="914400" rtl="0" eaLnBrk="1" fontAlgn="auto" latinLnBrk="0" hangingPunct="1">
              <a:lnSpc>
                <a:spcPct val="90000"/>
              </a:lnSpc>
              <a:spcBef>
                <a:spcPts val="500"/>
              </a:spcBef>
              <a:spcAft>
                <a:spcPts val="0"/>
              </a:spcAft>
              <a:buClr>
                <a:srgbClr val="FF9900"/>
              </a:buClr>
              <a:buSzTx/>
              <a:buFont typeface="Wingdings" panose="05000000000000000000" pitchFamily="2" charset="2"/>
              <a:buChar char="ü"/>
              <a:tabLst/>
              <a:defRPr/>
            </a:pPr>
            <a:r>
              <a:rPr kumimoji="0" lang="tr-TR" sz="2800" b="0" i="0" u="none" strike="noStrike" kern="1200" cap="none" spc="0" normalizeH="0" baseline="0" noProof="0" dirty="0">
                <a:ln>
                  <a:noFill/>
                </a:ln>
                <a:solidFill>
                  <a:schemeClr val="tx1"/>
                </a:solidFill>
                <a:effectLst/>
                <a:uLnTx/>
                <a:uFillTx/>
                <a:latin typeface="+mn-lt"/>
                <a:ea typeface="+mn-ea"/>
                <a:cs typeface="+mn-cs"/>
              </a:rPr>
              <a:t>Kavrama Düzeyi </a:t>
            </a:r>
          </a:p>
          <a:p>
            <a:pPr marL="685800" marR="0" lvl="1" indent="-228600" algn="l" defTabSz="914400" rtl="0" eaLnBrk="1" fontAlgn="auto" latinLnBrk="0" hangingPunct="1">
              <a:lnSpc>
                <a:spcPct val="90000"/>
              </a:lnSpc>
              <a:spcBef>
                <a:spcPts val="500"/>
              </a:spcBef>
              <a:spcAft>
                <a:spcPts val="0"/>
              </a:spcAft>
              <a:buClr>
                <a:srgbClr val="FF9900"/>
              </a:buClr>
              <a:buSzTx/>
              <a:buFont typeface="Wingdings" panose="05000000000000000000" pitchFamily="2" charset="2"/>
              <a:buChar char="ü"/>
              <a:tabLst/>
              <a:defRPr/>
            </a:pPr>
            <a:r>
              <a:rPr kumimoji="0" lang="tr-TR" sz="2800" b="0" i="0" u="none" strike="noStrike" kern="1200" cap="none" spc="0" normalizeH="0" baseline="0" noProof="0" dirty="0">
                <a:ln>
                  <a:noFill/>
                </a:ln>
                <a:solidFill>
                  <a:schemeClr val="tx1"/>
                </a:solidFill>
                <a:effectLst/>
                <a:uLnTx/>
                <a:uFillTx/>
                <a:latin typeface="+mn-lt"/>
                <a:ea typeface="+mn-ea"/>
                <a:cs typeface="+mn-cs"/>
              </a:rPr>
              <a:t>Uygulama Düzeyi</a:t>
            </a:r>
          </a:p>
          <a:p>
            <a:pPr marL="685800" marR="0" lvl="1" indent="-228600" algn="l" defTabSz="914400" rtl="0" eaLnBrk="1" fontAlgn="auto" latinLnBrk="0" hangingPunct="1">
              <a:lnSpc>
                <a:spcPct val="90000"/>
              </a:lnSpc>
              <a:spcBef>
                <a:spcPts val="500"/>
              </a:spcBef>
              <a:spcAft>
                <a:spcPts val="0"/>
              </a:spcAft>
              <a:buClr>
                <a:srgbClr val="FF9900"/>
              </a:buClr>
              <a:buSzTx/>
              <a:buFont typeface="Wingdings" panose="05000000000000000000" pitchFamily="2" charset="2"/>
              <a:buChar char="ü"/>
              <a:tabLst/>
              <a:defRPr/>
            </a:pPr>
            <a:r>
              <a:rPr kumimoji="0" lang="tr-TR" sz="2800" b="0" i="0" u="none" strike="noStrike" kern="1200" cap="none" spc="0" normalizeH="0" baseline="0" noProof="0" dirty="0">
                <a:ln>
                  <a:noFill/>
                </a:ln>
                <a:solidFill>
                  <a:schemeClr val="tx1"/>
                </a:solidFill>
                <a:effectLst/>
                <a:uLnTx/>
                <a:uFillTx/>
                <a:latin typeface="+mn-lt"/>
                <a:ea typeface="+mn-ea"/>
                <a:cs typeface="+mn-cs"/>
              </a:rPr>
              <a:t>Analiz Düzeyi</a:t>
            </a:r>
          </a:p>
          <a:p>
            <a:pPr marL="685800" marR="0" lvl="1" indent="-228600" algn="l" defTabSz="914400" rtl="0" eaLnBrk="1" fontAlgn="auto" latinLnBrk="0" hangingPunct="1">
              <a:lnSpc>
                <a:spcPct val="90000"/>
              </a:lnSpc>
              <a:spcBef>
                <a:spcPts val="500"/>
              </a:spcBef>
              <a:spcAft>
                <a:spcPts val="0"/>
              </a:spcAft>
              <a:buClr>
                <a:srgbClr val="FF9900"/>
              </a:buClr>
              <a:buSzTx/>
              <a:buFont typeface="Wingdings" panose="05000000000000000000" pitchFamily="2" charset="2"/>
              <a:buChar char="ü"/>
              <a:tabLst/>
              <a:defRPr/>
            </a:pPr>
            <a:r>
              <a:rPr kumimoji="0" lang="tr-TR" sz="2800" b="0" i="0" u="none" strike="noStrike" kern="1200" cap="none" spc="0" normalizeH="0" baseline="0" noProof="0" dirty="0">
                <a:ln>
                  <a:noFill/>
                </a:ln>
                <a:solidFill>
                  <a:schemeClr val="tx1"/>
                </a:solidFill>
                <a:effectLst/>
                <a:uLnTx/>
                <a:uFillTx/>
                <a:latin typeface="+mn-lt"/>
                <a:ea typeface="+mn-ea"/>
                <a:cs typeface="+mn-cs"/>
              </a:rPr>
              <a:t>Sentez Düzeyi</a:t>
            </a:r>
          </a:p>
          <a:p>
            <a:pPr marL="685800" marR="0" lvl="1" indent="-228600" algn="l" defTabSz="914400" rtl="0" eaLnBrk="1" fontAlgn="auto" latinLnBrk="0" hangingPunct="1">
              <a:lnSpc>
                <a:spcPct val="90000"/>
              </a:lnSpc>
              <a:spcBef>
                <a:spcPts val="500"/>
              </a:spcBef>
              <a:spcAft>
                <a:spcPts val="0"/>
              </a:spcAft>
              <a:buClr>
                <a:srgbClr val="FF9900"/>
              </a:buClr>
              <a:buSzTx/>
              <a:buFont typeface="Wingdings" panose="05000000000000000000" pitchFamily="2" charset="2"/>
              <a:buChar char="ü"/>
              <a:tabLst/>
              <a:defRPr/>
            </a:pPr>
            <a:r>
              <a:rPr kumimoji="0" lang="tr-TR" sz="2800" b="0" i="0" u="none" strike="noStrike" kern="1200" cap="none" spc="0" normalizeH="0" baseline="0" noProof="0" dirty="0">
                <a:ln>
                  <a:noFill/>
                </a:ln>
                <a:solidFill>
                  <a:schemeClr val="tx1"/>
                </a:solidFill>
                <a:effectLst/>
                <a:uLnTx/>
                <a:uFillTx/>
                <a:latin typeface="+mn-lt"/>
                <a:ea typeface="+mn-ea"/>
                <a:cs typeface="+mn-cs"/>
              </a:rPr>
              <a:t>Değerlendirme / Yorumlama Düzeyi</a:t>
            </a:r>
          </a:p>
        </p:txBody>
      </p:sp>
      <p:pic>
        <p:nvPicPr>
          <p:cNvPr id="4" name="Picture 2" descr="Ä°lgili resim">
            <a:extLst>
              <a:ext uri="{FF2B5EF4-FFF2-40B4-BE49-F238E27FC236}">
                <a16:creationId xmlns:a16="http://schemas.microsoft.com/office/drawing/2014/main" id="{7A6D590C-28C8-4655-A966-2305185403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3258" y="2162043"/>
            <a:ext cx="4155329" cy="307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685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1525524" y="1042490"/>
            <a:ext cx="9866378" cy="5386081"/>
            <a:chOff x="1525524" y="1042490"/>
            <a:chExt cx="9866378" cy="5386081"/>
          </a:xfrm>
        </p:grpSpPr>
        <p:sp>
          <p:nvSpPr>
            <p:cNvPr id="4" name="Dikdörtgen 3"/>
            <p:cNvSpPr/>
            <p:nvPr/>
          </p:nvSpPr>
          <p:spPr>
            <a:xfrm>
              <a:off x="4264686" y="1042490"/>
              <a:ext cx="3608658" cy="923320"/>
            </a:xfrm>
            <a:prstGeom prst="rect">
              <a:avLst/>
            </a:prstGeom>
            <a:noFill/>
          </p:spPr>
          <p:txBody>
            <a:bodyPr wrap="none" lIns="91429" tIns="45715" rIns="91429" bIns="45715">
              <a:spAutoFit/>
            </a:bodyPr>
            <a:lstStyle/>
            <a:p>
              <a:pPr algn="ctr"/>
              <a:r>
                <a:rPr lang="tr-T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 AŞAMA</a:t>
              </a:r>
            </a:p>
          </p:txBody>
        </p:sp>
        <p:sp>
          <p:nvSpPr>
            <p:cNvPr id="5" name="Dikdörtgen 4"/>
            <p:cNvSpPr/>
            <p:nvPr/>
          </p:nvSpPr>
          <p:spPr>
            <a:xfrm>
              <a:off x="1525524" y="1042491"/>
              <a:ext cx="9340996" cy="5386080"/>
            </a:xfrm>
            <a:prstGeom prst="rect">
              <a:avLst/>
            </a:prstGeom>
            <a:noFill/>
          </p:spPr>
          <p:txBody>
            <a:bodyPr wrap="none" lIns="91429" tIns="45715" rIns="91429" bIns="45715">
              <a:spAutoFit/>
            </a:bodyPr>
            <a:lstStyle/>
            <a:p>
              <a:pPr algn="ctr"/>
              <a:r>
                <a:rPr lang="tr-TR" sz="34400" b="1" spc="300" dirty="0">
                  <a:ln w="11430" cmpd="sng">
                    <a:solidFill>
                      <a:schemeClr val="accent1">
                        <a:tint val="10000"/>
                      </a:schemeClr>
                    </a:solidFill>
                    <a:prstDash val="solid"/>
                    <a:miter lim="800000"/>
                  </a:ln>
                  <a:solidFill>
                    <a:schemeClr val="tx1">
                      <a:lumMod val="75000"/>
                      <a:lumOff val="25000"/>
                    </a:schemeClr>
                  </a:solidFill>
                  <a:effectLst>
                    <a:glow rad="45500">
                      <a:schemeClr val="accent1">
                        <a:satMod val="220000"/>
                        <a:alpha val="35000"/>
                      </a:schemeClr>
                    </a:glow>
                  </a:effectLst>
                </a:rPr>
                <a:t>TY</a:t>
              </a:r>
              <a:r>
                <a:rPr lang="tr-TR"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tr-TR" sz="34400" b="1" spc="300" dirty="0">
                  <a:ln w="11430" cmpd="sng">
                    <a:solidFill>
                      <a:schemeClr val="accent1">
                        <a:tint val="10000"/>
                      </a:schemeClr>
                    </a:solidFill>
                    <a:prstDash val="solid"/>
                    <a:miter lim="800000"/>
                  </a:ln>
                  <a:solidFill>
                    <a:schemeClr val="tx1">
                      <a:lumMod val="75000"/>
                      <a:lumOff val="25000"/>
                    </a:schemeClr>
                  </a:solidFill>
                  <a:effectLst>
                    <a:glow rad="45500">
                      <a:schemeClr val="accent1">
                        <a:satMod val="220000"/>
                        <a:alpha val="35000"/>
                      </a:schemeClr>
                    </a:glow>
                  </a:effectLst>
                </a:rPr>
                <a:t>T</a:t>
              </a:r>
              <a:endParaRPr lang="tr-TR" sz="5400" b="1" spc="300" dirty="0">
                <a:ln w="11430" cmpd="sng">
                  <a:solidFill>
                    <a:schemeClr val="accent1">
                      <a:tint val="10000"/>
                    </a:schemeClr>
                  </a:solidFill>
                  <a:prstDash val="solid"/>
                  <a:miter lim="800000"/>
                </a:ln>
                <a:solidFill>
                  <a:schemeClr val="tx1">
                    <a:lumMod val="75000"/>
                    <a:lumOff val="25000"/>
                  </a:schemeClr>
                </a:solidFill>
                <a:effectLst>
                  <a:glow rad="45500">
                    <a:schemeClr val="accent1">
                      <a:satMod val="220000"/>
                      <a:alpha val="35000"/>
                    </a:schemeClr>
                  </a:glow>
                </a:effectLst>
              </a:endParaRPr>
            </a:p>
          </p:txBody>
        </p:sp>
        <p:sp>
          <p:nvSpPr>
            <p:cNvPr id="8" name="Metin kutusu 7"/>
            <p:cNvSpPr txBox="1"/>
            <p:nvPr/>
          </p:nvSpPr>
          <p:spPr>
            <a:xfrm>
              <a:off x="6856867" y="4922112"/>
              <a:ext cx="1474334" cy="353933"/>
            </a:xfrm>
            <a:prstGeom prst="rect">
              <a:avLst/>
            </a:prstGeom>
            <a:noFill/>
          </p:spPr>
          <p:txBody>
            <a:bodyPr wrap="square" lIns="91429" tIns="45715" rIns="91429" bIns="45715" rtlCol="0">
              <a:spAutoFit/>
            </a:bodyPr>
            <a:lstStyle/>
            <a:p>
              <a:r>
                <a:rPr lang="tr-TR" b="1" dirty="0">
                  <a:solidFill>
                    <a:schemeClr val="accent1">
                      <a:lumMod val="75000"/>
                    </a:schemeClr>
                  </a:solidFill>
                  <a:effectLst>
                    <a:outerShdw blurRad="38100" dist="38100" dir="2700000" algn="tl">
                      <a:srgbClr val="000000">
                        <a:alpha val="43137"/>
                      </a:srgbClr>
                    </a:outerShdw>
                  </a:effectLst>
                </a:rPr>
                <a:t>ETERLİKİK</a:t>
              </a:r>
            </a:p>
          </p:txBody>
        </p:sp>
        <p:sp>
          <p:nvSpPr>
            <p:cNvPr id="9" name="Metin kutusu 8"/>
            <p:cNvSpPr txBox="1"/>
            <p:nvPr/>
          </p:nvSpPr>
          <p:spPr>
            <a:xfrm>
              <a:off x="3808867" y="4927947"/>
              <a:ext cx="1474334" cy="353933"/>
            </a:xfrm>
            <a:prstGeom prst="rect">
              <a:avLst/>
            </a:prstGeom>
            <a:noFill/>
          </p:spPr>
          <p:txBody>
            <a:bodyPr wrap="square" lIns="91429" tIns="45715" rIns="91429" bIns="45715" rtlCol="0">
              <a:spAutoFit/>
            </a:bodyPr>
            <a:lstStyle/>
            <a:p>
              <a:r>
                <a:rPr lang="tr-TR" b="1" dirty="0">
                  <a:solidFill>
                    <a:schemeClr val="accent1">
                      <a:lumMod val="75000"/>
                    </a:schemeClr>
                  </a:solidFill>
                  <a:effectLst>
                    <a:outerShdw blurRad="38100" dist="38100" dir="2700000" algn="tl">
                      <a:srgbClr val="000000">
                        <a:alpha val="43137"/>
                      </a:srgbClr>
                    </a:outerShdw>
                  </a:effectLst>
                </a:rPr>
                <a:t>EMEL</a:t>
              </a:r>
            </a:p>
          </p:txBody>
        </p:sp>
        <p:sp>
          <p:nvSpPr>
            <p:cNvPr id="10" name="Metin kutusu 9"/>
            <p:cNvSpPr txBox="1"/>
            <p:nvPr/>
          </p:nvSpPr>
          <p:spPr>
            <a:xfrm>
              <a:off x="9917568" y="4933780"/>
              <a:ext cx="1474334" cy="353933"/>
            </a:xfrm>
            <a:prstGeom prst="rect">
              <a:avLst/>
            </a:prstGeom>
            <a:noFill/>
          </p:spPr>
          <p:txBody>
            <a:bodyPr wrap="square" lIns="91429" tIns="45715" rIns="91429" bIns="45715" rtlCol="0">
              <a:spAutoFit/>
            </a:bodyPr>
            <a:lstStyle/>
            <a:p>
              <a:r>
                <a:rPr lang="tr-TR" b="1" dirty="0">
                  <a:solidFill>
                    <a:schemeClr val="accent1">
                      <a:lumMod val="75000"/>
                    </a:schemeClr>
                  </a:solidFill>
                  <a:effectLst>
                    <a:outerShdw blurRad="38100" dist="38100" dir="2700000" algn="tl">
                      <a:srgbClr val="000000">
                        <a:alpha val="43137"/>
                      </a:srgbClr>
                    </a:outerShdw>
                  </a:effectLst>
                </a:rPr>
                <a:t>ESTİ</a:t>
              </a:r>
            </a:p>
          </p:txBody>
        </p:sp>
      </p:gr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393" b="28012"/>
          <a:stretch/>
        </p:blipFill>
        <p:spPr bwMode="auto">
          <a:xfrm>
            <a:off x="9682364" y="6030311"/>
            <a:ext cx="3116061" cy="116900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7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0167F9-344E-4970-8918-6B09A1500527}"/>
              </a:ext>
            </a:extLst>
          </p:cNvPr>
          <p:cNvSpPr txBox="1">
            <a:spLocks/>
          </p:cNvSpPr>
          <p:nvPr/>
        </p:nvSpPr>
        <p:spPr>
          <a:xfrm>
            <a:off x="457200" y="205978"/>
            <a:ext cx="9760306" cy="938893"/>
          </a:xfrm>
          <a:prstGeom prst="rect">
            <a:avLst/>
          </a:prstGeom>
          <a:solidFill>
            <a:schemeClr val="bg2">
              <a:lumMod val="90000"/>
            </a:schemeClr>
          </a:solidFill>
        </p:spPr>
        <p:txBody>
          <a:bodyPr>
            <a:normAutofit/>
          </a:bodyPr>
          <a:lstStyle>
            <a:lvl1pPr algn="ctr" defTabSz="1142594" rtl="0" eaLnBrk="1" latinLnBrk="0" hangingPunct="1">
              <a:spcBef>
                <a:spcPct val="0"/>
              </a:spcBef>
              <a:buNone/>
              <a:defRPr sz="67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000" b="1" dirty="0">
                <a:solidFill>
                  <a:srgbClr val="C00000"/>
                </a:solidFill>
              </a:rPr>
              <a:t>BAŞARMAK İÇİN</a:t>
            </a:r>
          </a:p>
        </p:txBody>
      </p:sp>
      <p:sp>
        <p:nvSpPr>
          <p:cNvPr id="3" name="İçerik Yer Tutucusu 2">
            <a:extLst>
              <a:ext uri="{FF2B5EF4-FFF2-40B4-BE49-F238E27FC236}">
                <a16:creationId xmlns:a16="http://schemas.microsoft.com/office/drawing/2014/main" id="{592DA0EB-7372-4351-8EB6-0FD19682CADF}"/>
              </a:ext>
            </a:extLst>
          </p:cNvPr>
          <p:cNvSpPr txBox="1">
            <a:spLocks/>
          </p:cNvSpPr>
          <p:nvPr/>
        </p:nvSpPr>
        <p:spPr>
          <a:xfrm>
            <a:off x="474750" y="1238251"/>
            <a:ext cx="8669250" cy="3924299"/>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b="0" i="0" u="none" strike="noStrike" kern="1200" cap="none" spc="0" normalizeH="0" baseline="0" noProof="0" dirty="0">
                <a:ln>
                  <a:noFill/>
                </a:ln>
                <a:solidFill>
                  <a:schemeClr val="tx1"/>
                </a:solidFill>
                <a:effectLst/>
                <a:uLnTx/>
                <a:uFillTx/>
                <a:latin typeface="+mn-lt"/>
                <a:ea typeface="+mn-ea"/>
                <a:cs typeface="+mn-cs"/>
              </a:rPr>
              <a:t>Test maddelerini içeren konulara ve kazanımlara hâkim olmak.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b="0" i="0" u="none" strike="noStrike" kern="1200" cap="none" spc="0" normalizeH="0" baseline="0" noProof="0" dirty="0">
                <a:ln>
                  <a:noFill/>
                </a:ln>
                <a:solidFill>
                  <a:schemeClr val="tx1"/>
                </a:solidFill>
                <a:effectLst/>
                <a:uLnTx/>
                <a:uFillTx/>
                <a:latin typeface="+mn-lt"/>
                <a:ea typeface="+mn-ea"/>
                <a:cs typeface="+mn-cs"/>
              </a:rPr>
              <a:t>Sınavda temel olarak soru hazırlanma mantığını iyi kavrayarak bilgi, kavrama, analiz-sentez, yorumlama ve uygulama düzeylerinde bilgiyi işleyebilmek.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b="0" i="0" u="none" strike="noStrike" kern="1200" cap="none" spc="0" normalizeH="0" baseline="0" noProof="0" dirty="0">
                <a:ln>
                  <a:noFill/>
                </a:ln>
                <a:solidFill>
                  <a:schemeClr val="tx1"/>
                </a:solidFill>
                <a:effectLst/>
                <a:uLnTx/>
                <a:uFillTx/>
                <a:latin typeface="+mn-lt"/>
                <a:ea typeface="+mn-ea"/>
                <a:cs typeface="+mn-cs"/>
              </a:rPr>
              <a:t>Öğrenilen bilgileri doğru biçimde sınav ve denemelerde uygulamak.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b="0" i="0" u="none" strike="noStrike" kern="1200" cap="none" spc="0" normalizeH="0" baseline="0" noProof="0" dirty="0">
                <a:ln>
                  <a:noFill/>
                </a:ln>
                <a:solidFill>
                  <a:schemeClr val="tx1"/>
                </a:solidFill>
                <a:effectLst/>
                <a:uLnTx/>
                <a:uFillTx/>
                <a:latin typeface="+mn-lt"/>
                <a:ea typeface="+mn-ea"/>
                <a:cs typeface="+mn-cs"/>
              </a:rPr>
              <a:t>Uygulama sonrası doğru bir analiz ile bir sonraki denemede geliştirilecek alanları tespit ederek o konular üzerinde çalışmak.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b="0" i="0" u="none" strike="noStrike" kern="1200" cap="none" spc="0" normalizeH="0" baseline="0" noProof="0" dirty="0">
                <a:ln>
                  <a:noFill/>
                </a:ln>
                <a:solidFill>
                  <a:schemeClr val="tx1"/>
                </a:solidFill>
                <a:effectLst/>
                <a:uLnTx/>
                <a:uFillTx/>
                <a:latin typeface="+mn-lt"/>
                <a:ea typeface="+mn-ea"/>
                <a:cs typeface="+mn-cs"/>
              </a:rPr>
              <a:t>Başarılı olmak için grafikte belirtilen döngü çok önemlidir. Motivasyon ile başlayan süreç yine motivasyonu sürdürmek için gerekli donanımları kazanarak devam eder.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İçerik Yer Tutucusu 6">
            <a:extLst>
              <a:ext uri="{FF2B5EF4-FFF2-40B4-BE49-F238E27FC236}">
                <a16:creationId xmlns:a16="http://schemas.microsoft.com/office/drawing/2014/main" id="{85E9CA8C-3547-4D7F-ACF9-FF12DE9244A2}"/>
              </a:ext>
            </a:extLst>
          </p:cNvPr>
          <p:cNvPicPr>
            <a:picLocks noChangeAspect="1"/>
          </p:cNvPicPr>
          <p:nvPr/>
        </p:nvPicPr>
        <p:blipFill>
          <a:blip r:embed="rId2"/>
          <a:stretch>
            <a:fillRect/>
          </a:stretch>
        </p:blipFill>
        <p:spPr>
          <a:xfrm>
            <a:off x="9844042" y="1983976"/>
            <a:ext cx="2639008" cy="3661435"/>
          </a:xfrm>
          <a:prstGeom prst="ellipse">
            <a:avLst/>
          </a:prstGeom>
          <a:ln>
            <a:noFill/>
          </a:ln>
          <a:effectLst>
            <a:softEdge rad="112500"/>
          </a:effectLst>
        </p:spPr>
      </p:pic>
    </p:spTree>
    <p:extLst>
      <p:ext uri="{BB962C8B-B14F-4D97-AF65-F5344CB8AC3E}">
        <p14:creationId xmlns:p14="http://schemas.microsoft.com/office/powerpoint/2010/main" val="2185732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B35DB21-820F-4C79-9766-A877C2C70A48}"/>
              </a:ext>
            </a:extLst>
          </p:cNvPr>
          <p:cNvSpPr txBox="1">
            <a:spLocks noChangeArrowheads="1"/>
          </p:cNvSpPr>
          <p:nvPr/>
        </p:nvSpPr>
        <p:spPr>
          <a:xfrm>
            <a:off x="856059" y="609259"/>
            <a:ext cx="11364689" cy="882849"/>
          </a:xfrm>
          <a:prstGeom prst="rect">
            <a:avLst/>
          </a:prstGeom>
          <a:ln>
            <a:solidFill>
              <a:schemeClr val="accent1"/>
            </a:solidFill>
          </a:ln>
        </p:spPr>
        <p:txBody>
          <a:bodyPr>
            <a:normAutofit/>
          </a:bodyPr>
          <a:lstStyle>
            <a:lvl1pPr algn="ctr" defTabSz="1142594" rtl="0" eaLnBrk="1" latinLnBrk="0" hangingPunct="1">
              <a:spcBef>
                <a:spcPct val="0"/>
              </a:spcBef>
              <a:buNone/>
              <a:defRPr sz="67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tr-TR" sz="3600" b="1" dirty="0">
                <a:solidFill>
                  <a:srgbClr val="C00000"/>
                </a:solidFill>
              </a:rPr>
              <a:t>BİLGİ BİRİKİMİNİ ARTTIRMAK İÇİN?</a:t>
            </a:r>
          </a:p>
        </p:txBody>
      </p:sp>
      <p:graphicFrame>
        <p:nvGraphicFramePr>
          <p:cNvPr id="3" name="Object 4">
            <a:extLst>
              <a:ext uri="{FF2B5EF4-FFF2-40B4-BE49-F238E27FC236}">
                <a16:creationId xmlns:a16="http://schemas.microsoft.com/office/drawing/2014/main" id="{0143E7B7-CE1F-452B-BFE1-AD1D5E231637}"/>
              </a:ext>
            </a:extLst>
          </p:cNvPr>
          <p:cNvGraphicFramePr>
            <a:graphicFrameLocks noGrp="1" noChangeAspect="1"/>
          </p:cNvGraphicFramePr>
          <p:nvPr>
            <p:extLst>
              <p:ext uri="{D42A27DB-BD31-4B8C-83A1-F6EECF244321}">
                <p14:modId xmlns:p14="http://schemas.microsoft.com/office/powerpoint/2010/main" val="2022062584"/>
              </p:ext>
            </p:extLst>
          </p:nvPr>
        </p:nvGraphicFramePr>
        <p:xfrm>
          <a:off x="2472697" y="1994976"/>
          <a:ext cx="4065705" cy="2772116"/>
        </p:xfrm>
        <a:graphic>
          <a:graphicData uri="http://schemas.openxmlformats.org/presentationml/2006/ole">
            <mc:AlternateContent xmlns:mc="http://schemas.openxmlformats.org/markup-compatibility/2006">
              <mc:Choice xmlns:v="urn:schemas-microsoft-com:vml" Requires="v">
                <p:oleObj name="Bit Eşlem Resmi" r:id="rId2" imgW="1924319" imgH="2676899" progId="PBrush">
                  <p:embed/>
                </p:oleObj>
              </mc:Choice>
              <mc:Fallback>
                <p:oleObj name="Bit Eşlem Resmi" r:id="rId2" imgW="1924319" imgH="2676899" progId="PBrush">
                  <p:embed/>
                  <p:pic>
                    <p:nvPicPr>
                      <p:cNvPr id="0" name=""/>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2697" y="1994976"/>
                        <a:ext cx="4065705" cy="2772116"/>
                      </a:xfrm>
                      <a:prstGeom prst="rect">
                        <a:avLst/>
                      </a:prstGeom>
                      <a:solidFill>
                        <a:srgbClr val="FF9900"/>
                      </a:solidFill>
                    </p:spPr>
                  </p:pic>
                </p:oleObj>
              </mc:Fallback>
            </mc:AlternateContent>
          </a:graphicData>
        </a:graphic>
      </p:graphicFrame>
      <p:sp>
        <p:nvSpPr>
          <p:cNvPr id="4" name="Rectangle 3">
            <a:extLst>
              <a:ext uri="{FF2B5EF4-FFF2-40B4-BE49-F238E27FC236}">
                <a16:creationId xmlns:a16="http://schemas.microsoft.com/office/drawing/2014/main" id="{D34BC1ED-B7B8-447F-A213-76EE32F3D8DA}"/>
              </a:ext>
            </a:extLst>
          </p:cNvPr>
          <p:cNvSpPr txBox="1">
            <a:spLocks/>
          </p:cNvSpPr>
          <p:nvPr/>
        </p:nvSpPr>
        <p:spPr>
          <a:xfrm>
            <a:off x="7444978" y="1615337"/>
            <a:ext cx="4212432" cy="3531394"/>
          </a:xfrm>
          <a:prstGeom prst="rect">
            <a:avLst/>
          </a:prstGeo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altLang="tr-TR" sz="2400" b="0" i="0" u="none" strike="noStrike" kern="1200" cap="none" spc="0" normalizeH="0" baseline="0" noProof="0" dirty="0">
                <a:ln>
                  <a:noFill/>
                </a:ln>
                <a:solidFill>
                  <a:schemeClr val="tx1"/>
                </a:solidFill>
                <a:effectLst/>
                <a:uLnTx/>
                <a:uFillTx/>
                <a:latin typeface="+mn-lt"/>
                <a:ea typeface="+mn-ea"/>
                <a:cs typeface="+mn-cs"/>
              </a:rPr>
              <a:t>Derse devam</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0" lang="tr-TR" altLang="tr-TR" sz="24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altLang="tr-TR" sz="2400" b="0" i="0" u="none" strike="noStrike" kern="1200" cap="none" spc="0" normalizeH="0" baseline="0" noProof="0" dirty="0">
                <a:ln>
                  <a:noFill/>
                </a:ln>
                <a:solidFill>
                  <a:schemeClr val="tx1"/>
                </a:solidFill>
                <a:effectLst/>
                <a:uLnTx/>
                <a:uFillTx/>
                <a:latin typeface="+mn-lt"/>
                <a:ea typeface="+mn-ea"/>
                <a:cs typeface="+mn-cs"/>
              </a:rPr>
              <a:t>Etkin Dinleme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altLang="tr-TR" sz="24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altLang="tr-TR" sz="2400" b="0" i="0" u="none" strike="noStrike" kern="1200" cap="none" spc="0" normalizeH="0" baseline="0" noProof="0" dirty="0">
                <a:ln>
                  <a:noFill/>
                </a:ln>
                <a:solidFill>
                  <a:schemeClr val="tx1"/>
                </a:solidFill>
                <a:effectLst/>
                <a:uLnTx/>
                <a:uFillTx/>
                <a:latin typeface="+mn-lt"/>
                <a:ea typeface="+mn-ea"/>
                <a:cs typeface="+mn-cs"/>
              </a:rPr>
              <a:t>Not alma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altLang="tr-TR" sz="24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altLang="tr-TR" sz="2400" b="0" i="0" u="none" strike="noStrike" kern="1200" cap="none" spc="0" normalizeH="0" baseline="0" noProof="0" dirty="0">
                <a:ln>
                  <a:noFill/>
                </a:ln>
                <a:solidFill>
                  <a:schemeClr val="tx1"/>
                </a:solidFill>
                <a:effectLst/>
                <a:uLnTx/>
                <a:uFillTx/>
                <a:latin typeface="+mn-lt"/>
                <a:ea typeface="+mn-ea"/>
                <a:cs typeface="+mn-cs"/>
              </a:rPr>
              <a:t>Etütlere ve ek çalışmalara katılma</a:t>
            </a:r>
          </a:p>
        </p:txBody>
      </p:sp>
      <p:sp>
        <p:nvSpPr>
          <p:cNvPr id="5" name="Text Box 5">
            <a:extLst>
              <a:ext uri="{FF2B5EF4-FFF2-40B4-BE49-F238E27FC236}">
                <a16:creationId xmlns:a16="http://schemas.microsoft.com/office/drawing/2014/main" id="{0AFEE6AA-AF26-46B6-8657-9BE38DF27543}"/>
              </a:ext>
            </a:extLst>
          </p:cNvPr>
          <p:cNvSpPr txBox="1">
            <a:spLocks noChangeArrowheads="1"/>
          </p:cNvSpPr>
          <p:nvPr/>
        </p:nvSpPr>
        <p:spPr bwMode="auto">
          <a:xfrm>
            <a:off x="1008460" y="5077675"/>
            <a:ext cx="6972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50000"/>
              </a:spcBef>
              <a:buClrTx/>
              <a:buSzTx/>
              <a:buFontTx/>
              <a:buNone/>
            </a:pPr>
            <a:r>
              <a:rPr lang="tr-TR" altLang="tr-TR" b="1" i="1" dirty="0">
                <a:latin typeface="Tahoma" panose="020B0604030504040204" pitchFamily="34" charset="0"/>
              </a:rPr>
              <a:t>“Yaşamın kendisi başlı başına bir okuldur, bunu fark eden daha başarılı olur.”</a:t>
            </a:r>
          </a:p>
        </p:txBody>
      </p:sp>
    </p:spTree>
    <p:extLst>
      <p:ext uri="{BB962C8B-B14F-4D97-AF65-F5344CB8AC3E}">
        <p14:creationId xmlns:p14="http://schemas.microsoft.com/office/powerpoint/2010/main" val="791113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FE7A58-471F-412B-A27D-832B51C9C14B}"/>
              </a:ext>
            </a:extLst>
          </p:cNvPr>
          <p:cNvSpPr txBox="1">
            <a:spLocks/>
          </p:cNvSpPr>
          <p:nvPr/>
        </p:nvSpPr>
        <p:spPr>
          <a:xfrm>
            <a:off x="304800" y="221941"/>
            <a:ext cx="11614906" cy="861260"/>
          </a:xfrm>
          <a:prstGeom prst="rect">
            <a:avLst/>
          </a:prstGeom>
          <a:solidFill>
            <a:schemeClr val="bg2">
              <a:lumMod val="90000"/>
            </a:schemeClr>
          </a:solidFill>
        </p:spPr>
        <p:txBody>
          <a:bodyPr>
            <a:normAutofit/>
          </a:bodyPr>
          <a:lstStyle>
            <a:lvl1pPr algn="ctr" defTabSz="1142594" rtl="0" eaLnBrk="1" latinLnBrk="0" hangingPunct="1">
              <a:spcBef>
                <a:spcPct val="0"/>
              </a:spcBef>
              <a:buNone/>
              <a:defRPr sz="67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600" b="1" dirty="0">
                <a:solidFill>
                  <a:srgbClr val="C00000"/>
                </a:solidFill>
              </a:rPr>
              <a:t>BAŞARININ 5 BASAMAĞI</a:t>
            </a:r>
            <a:endParaRPr lang="tr-TR" sz="3600" dirty="0">
              <a:solidFill>
                <a:srgbClr val="C00000"/>
              </a:solidFill>
            </a:endParaRPr>
          </a:p>
        </p:txBody>
      </p:sp>
      <p:pic>
        <p:nvPicPr>
          <p:cNvPr id="3" name="İçerik Yer Tutucusu 3">
            <a:extLst>
              <a:ext uri="{FF2B5EF4-FFF2-40B4-BE49-F238E27FC236}">
                <a16:creationId xmlns:a16="http://schemas.microsoft.com/office/drawing/2014/main" id="{2D8BAAF9-C9DB-47B8-BE40-B3FCEC85132F}"/>
              </a:ext>
            </a:extLst>
          </p:cNvPr>
          <p:cNvPicPr>
            <a:picLocks noChangeAspect="1"/>
          </p:cNvPicPr>
          <p:nvPr/>
        </p:nvPicPr>
        <p:blipFill>
          <a:blip r:embed="rId2"/>
          <a:stretch>
            <a:fillRect/>
          </a:stretch>
        </p:blipFill>
        <p:spPr>
          <a:xfrm>
            <a:off x="2787587" y="1375725"/>
            <a:ext cx="8327255" cy="4790253"/>
          </a:xfrm>
          <a:prstGeom prst="rect">
            <a:avLst/>
          </a:prstGeom>
          <a:solidFill>
            <a:schemeClr val="bg2">
              <a:lumMod val="90000"/>
            </a:schemeClr>
          </a:solidFill>
        </p:spPr>
      </p:pic>
    </p:spTree>
    <p:extLst>
      <p:ext uri="{BB962C8B-B14F-4D97-AF65-F5344CB8AC3E}">
        <p14:creationId xmlns:p14="http://schemas.microsoft.com/office/powerpoint/2010/main" val="663474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3">
            <a:extLst>
              <a:ext uri="{FF2B5EF4-FFF2-40B4-BE49-F238E27FC236}">
                <a16:creationId xmlns:a16="http://schemas.microsoft.com/office/drawing/2014/main" id="{259F1E0C-DC5E-4832-B85C-408012A4AA81}"/>
              </a:ext>
            </a:extLst>
          </p:cNvPr>
          <p:cNvGrpSpPr/>
          <p:nvPr/>
        </p:nvGrpSpPr>
        <p:grpSpPr>
          <a:xfrm>
            <a:off x="-800101" y="1508522"/>
            <a:ext cx="12820465" cy="3539728"/>
            <a:chOff x="-3147676" y="1006079"/>
            <a:chExt cx="10958466" cy="3618309"/>
          </a:xfrm>
        </p:grpSpPr>
        <p:sp>
          <p:nvSpPr>
            <p:cNvPr id="3" name="Line 2">
              <a:extLst>
                <a:ext uri="{FF2B5EF4-FFF2-40B4-BE49-F238E27FC236}">
                  <a16:creationId xmlns:a16="http://schemas.microsoft.com/office/drawing/2014/main" id="{BD1929AD-AEF9-4FCC-BCE6-3C778B90E657}"/>
                </a:ext>
              </a:extLst>
            </p:cNvPr>
            <p:cNvSpPr>
              <a:spLocks noChangeShapeType="1"/>
            </p:cNvSpPr>
            <p:nvPr/>
          </p:nvSpPr>
          <p:spPr bwMode="auto">
            <a:xfrm>
              <a:off x="1952625" y="4624388"/>
              <a:ext cx="4607719" cy="0"/>
            </a:xfrm>
            <a:prstGeom prst="line">
              <a:avLst/>
            </a:prstGeom>
            <a:noFill/>
            <a:ln w="57150">
              <a:solidFill>
                <a:schemeClr val="tx2"/>
              </a:solidFill>
              <a:round/>
              <a:headEnd type="diamond" w="med" len="med"/>
              <a:tailEnd type="triangle" w="med" len="med"/>
            </a:ln>
            <a:extLst>
              <a:ext uri="{909E8E84-426E-40DD-AFC4-6F175D3DCCD1}">
                <a14:hiddenFill xmlns:a14="http://schemas.microsoft.com/office/drawing/2010/main">
                  <a:noFill/>
                </a14:hiddenFill>
              </a:ext>
            </a:extLst>
          </p:spPr>
          <p:txBody>
            <a:bodyPr wrap="none"/>
            <a:lstStyle/>
            <a:p>
              <a:endParaRPr lang="tr-TR" sz="1350"/>
            </a:p>
          </p:txBody>
        </p:sp>
        <p:sp>
          <p:nvSpPr>
            <p:cNvPr id="4" name="Line 3">
              <a:extLst>
                <a:ext uri="{FF2B5EF4-FFF2-40B4-BE49-F238E27FC236}">
                  <a16:creationId xmlns:a16="http://schemas.microsoft.com/office/drawing/2014/main" id="{049D0623-BC02-42BB-913D-1FC3C870DE32}"/>
                </a:ext>
              </a:extLst>
            </p:cNvPr>
            <p:cNvSpPr>
              <a:spLocks noChangeShapeType="1"/>
            </p:cNvSpPr>
            <p:nvPr/>
          </p:nvSpPr>
          <p:spPr bwMode="auto">
            <a:xfrm flipV="1">
              <a:off x="1931194" y="1006079"/>
              <a:ext cx="0" cy="3618309"/>
            </a:xfrm>
            <a:prstGeom prst="line">
              <a:avLst/>
            </a:prstGeom>
            <a:noFill/>
            <a:ln w="57150">
              <a:solidFill>
                <a:schemeClr val="tx2"/>
              </a:solidFill>
              <a:round/>
              <a:headEnd type="diamond" w="med" len="med"/>
              <a:tailEnd type="triangle" w="med" len="med"/>
            </a:ln>
            <a:extLst>
              <a:ext uri="{909E8E84-426E-40DD-AFC4-6F175D3DCCD1}">
                <a14:hiddenFill xmlns:a14="http://schemas.microsoft.com/office/drawing/2010/main">
                  <a:noFill/>
                </a14:hiddenFill>
              </a:ext>
            </a:extLst>
          </p:spPr>
          <p:txBody>
            <a:bodyPr wrap="none"/>
            <a:lstStyle/>
            <a:p>
              <a:endParaRPr lang="tr-TR" sz="1350"/>
            </a:p>
          </p:txBody>
        </p:sp>
        <p:sp>
          <p:nvSpPr>
            <p:cNvPr id="5" name="Line 6">
              <a:extLst>
                <a:ext uri="{FF2B5EF4-FFF2-40B4-BE49-F238E27FC236}">
                  <a16:creationId xmlns:a16="http://schemas.microsoft.com/office/drawing/2014/main" id="{C0685CF3-07FD-4425-B240-7ADB1FADA465}"/>
                </a:ext>
              </a:extLst>
            </p:cNvPr>
            <p:cNvSpPr>
              <a:spLocks noChangeShapeType="1"/>
            </p:cNvSpPr>
            <p:nvPr/>
          </p:nvSpPr>
          <p:spPr bwMode="auto">
            <a:xfrm flipH="1">
              <a:off x="-1229571" y="1281113"/>
              <a:ext cx="576" cy="0"/>
            </a:xfrm>
            <a:prstGeom prst="line">
              <a:avLst/>
            </a:prstGeom>
            <a:noFill/>
            <a:ln w="38100" cap="sq">
              <a:solidFill>
                <a:schemeClr val="tx2"/>
              </a:solidFill>
              <a:round/>
              <a:headEnd type="triangle" w="med" len="med"/>
              <a:tailEnd type="none" w="sm" len="sm"/>
            </a:ln>
            <a:extLst>
              <a:ext uri="{909E8E84-426E-40DD-AFC4-6F175D3DCCD1}">
                <a14:hiddenFill xmlns:a14="http://schemas.microsoft.com/office/drawing/2010/main">
                  <a:noFill/>
                </a14:hiddenFill>
              </a:ext>
            </a:extLst>
          </p:spPr>
          <p:txBody>
            <a:bodyPr wrap="none"/>
            <a:lstStyle/>
            <a:p>
              <a:endParaRPr lang="tr-TR" sz="1350"/>
            </a:p>
          </p:txBody>
        </p:sp>
        <p:sp>
          <p:nvSpPr>
            <p:cNvPr id="6" name="AutoShape 7">
              <a:extLst>
                <a:ext uri="{FF2B5EF4-FFF2-40B4-BE49-F238E27FC236}">
                  <a16:creationId xmlns:a16="http://schemas.microsoft.com/office/drawing/2014/main" id="{EBBEF274-7361-4DB4-A95B-B2FB1B8606D9}"/>
                </a:ext>
              </a:extLst>
            </p:cNvPr>
            <p:cNvSpPr>
              <a:spLocks/>
            </p:cNvSpPr>
            <p:nvPr/>
          </p:nvSpPr>
          <p:spPr bwMode="auto">
            <a:xfrm>
              <a:off x="2793956" y="3149548"/>
              <a:ext cx="222647" cy="673894"/>
            </a:xfrm>
            <a:prstGeom prst="rightBrace">
              <a:avLst>
                <a:gd name="adj1" fmla="val 25223"/>
                <a:gd name="adj2" fmla="val 50000"/>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tr-TR" altLang="tr-TR" sz="1350">
                <a:latin typeface="Arial" panose="020B0604020202020204" pitchFamily="34" charset="0"/>
              </a:endParaRPr>
            </a:p>
          </p:txBody>
        </p:sp>
        <p:sp>
          <p:nvSpPr>
            <p:cNvPr id="7" name="AutoShape 8">
              <a:extLst>
                <a:ext uri="{FF2B5EF4-FFF2-40B4-BE49-F238E27FC236}">
                  <a16:creationId xmlns:a16="http://schemas.microsoft.com/office/drawing/2014/main" id="{78C48FFE-2FDC-412D-B20B-E243C93A96EB}"/>
                </a:ext>
              </a:extLst>
            </p:cNvPr>
            <p:cNvSpPr>
              <a:spLocks/>
            </p:cNvSpPr>
            <p:nvPr/>
          </p:nvSpPr>
          <p:spPr bwMode="auto">
            <a:xfrm>
              <a:off x="3675385" y="2313385"/>
              <a:ext cx="222647" cy="673894"/>
            </a:xfrm>
            <a:prstGeom prst="rightBrace">
              <a:avLst>
                <a:gd name="adj1" fmla="val 25223"/>
                <a:gd name="adj2" fmla="val 50000"/>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tr-TR" altLang="tr-TR" sz="1350">
                <a:latin typeface="Arial" panose="020B0604020202020204" pitchFamily="34" charset="0"/>
              </a:endParaRPr>
            </a:p>
          </p:txBody>
        </p:sp>
        <p:sp>
          <p:nvSpPr>
            <p:cNvPr id="8" name="AutoShape 9">
              <a:extLst>
                <a:ext uri="{FF2B5EF4-FFF2-40B4-BE49-F238E27FC236}">
                  <a16:creationId xmlns:a16="http://schemas.microsoft.com/office/drawing/2014/main" id="{74659FCA-5A98-4BB0-AF08-4F6A5269851D}"/>
                </a:ext>
              </a:extLst>
            </p:cNvPr>
            <p:cNvSpPr>
              <a:spLocks/>
            </p:cNvSpPr>
            <p:nvPr/>
          </p:nvSpPr>
          <p:spPr bwMode="auto">
            <a:xfrm flipH="1">
              <a:off x="5870972" y="1441345"/>
              <a:ext cx="546497" cy="3024188"/>
            </a:xfrm>
            <a:prstGeom prst="leftBrace">
              <a:avLst>
                <a:gd name="adj1" fmla="val 46115"/>
                <a:gd name="adj2" fmla="val 50000"/>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tr-TR" altLang="tr-TR" sz="1350">
                <a:latin typeface="Arial" panose="020B0604020202020204" pitchFamily="34" charset="0"/>
              </a:endParaRPr>
            </a:p>
          </p:txBody>
        </p:sp>
        <p:sp>
          <p:nvSpPr>
            <p:cNvPr id="9" name="Text Box 10">
              <a:extLst>
                <a:ext uri="{FF2B5EF4-FFF2-40B4-BE49-F238E27FC236}">
                  <a16:creationId xmlns:a16="http://schemas.microsoft.com/office/drawing/2014/main" id="{430BC11D-16B5-451D-8191-53861B2C5432}"/>
                </a:ext>
              </a:extLst>
            </p:cNvPr>
            <p:cNvSpPr txBox="1">
              <a:spLocks noChangeArrowheads="1"/>
            </p:cNvSpPr>
            <p:nvPr/>
          </p:nvSpPr>
          <p:spPr bwMode="auto">
            <a:xfrm>
              <a:off x="3089999" y="3251519"/>
              <a:ext cx="94006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tr-TR" altLang="tr-TR" sz="1350" dirty="0">
                  <a:latin typeface="Tahoma" panose="020B0604030504040204" pitchFamily="34" charset="0"/>
                </a:rPr>
                <a:t>ulaşılabilir</a:t>
              </a:r>
            </a:p>
          </p:txBody>
        </p:sp>
        <p:sp>
          <p:nvSpPr>
            <p:cNvPr id="10" name="Text Box 11">
              <a:extLst>
                <a:ext uri="{FF2B5EF4-FFF2-40B4-BE49-F238E27FC236}">
                  <a16:creationId xmlns:a16="http://schemas.microsoft.com/office/drawing/2014/main" id="{739C4CDF-0A73-4E8D-8361-BB7CD35322C6}"/>
                </a:ext>
              </a:extLst>
            </p:cNvPr>
            <p:cNvSpPr txBox="1">
              <a:spLocks noChangeArrowheads="1"/>
            </p:cNvSpPr>
            <p:nvPr/>
          </p:nvSpPr>
          <p:spPr bwMode="auto">
            <a:xfrm>
              <a:off x="3917043" y="2448004"/>
              <a:ext cx="94006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tr-TR" altLang="tr-TR" sz="1350" dirty="0">
                  <a:latin typeface="Tahoma" panose="020B0604030504040204" pitchFamily="34" charset="0"/>
                </a:rPr>
                <a:t>ulaşılabilir</a:t>
              </a:r>
            </a:p>
          </p:txBody>
        </p:sp>
        <p:sp>
          <p:nvSpPr>
            <p:cNvPr id="11" name="Text Box 12">
              <a:extLst>
                <a:ext uri="{FF2B5EF4-FFF2-40B4-BE49-F238E27FC236}">
                  <a16:creationId xmlns:a16="http://schemas.microsoft.com/office/drawing/2014/main" id="{3AE280B9-B2C8-4D45-8C66-A2C17F5A0F0D}"/>
                </a:ext>
              </a:extLst>
            </p:cNvPr>
            <p:cNvSpPr txBox="1">
              <a:spLocks noChangeArrowheads="1"/>
            </p:cNvSpPr>
            <p:nvPr/>
          </p:nvSpPr>
          <p:spPr bwMode="auto">
            <a:xfrm>
              <a:off x="6583008" y="2316933"/>
              <a:ext cx="1227782" cy="755062"/>
            </a:xfrm>
            <a:prstGeom prst="rect">
              <a:avLst/>
            </a:prstGeom>
            <a:solidFill>
              <a:srgbClr val="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tr-TR" altLang="tr-TR" sz="1400" dirty="0">
                  <a:latin typeface="Tahoma" panose="020B0604030504040204" pitchFamily="34" charset="0"/>
                </a:rPr>
                <a:t>Buradan bakınca </a:t>
              </a:r>
            </a:p>
            <a:p>
              <a:pPr eaLnBrk="1" hangingPunct="1">
                <a:spcBef>
                  <a:spcPct val="0"/>
                </a:spcBef>
                <a:buClrTx/>
                <a:buSzTx/>
                <a:buFontTx/>
                <a:buNone/>
              </a:pPr>
              <a:r>
                <a:rPr lang="tr-TR" altLang="tr-TR" sz="1400" dirty="0">
                  <a:latin typeface="Tahoma" panose="020B0604030504040204" pitchFamily="34" charset="0"/>
                </a:rPr>
                <a:t>Çok uzak</a:t>
              </a:r>
            </a:p>
          </p:txBody>
        </p:sp>
        <p:sp>
          <p:nvSpPr>
            <p:cNvPr id="12" name="Line 15">
              <a:extLst>
                <a:ext uri="{FF2B5EF4-FFF2-40B4-BE49-F238E27FC236}">
                  <a16:creationId xmlns:a16="http://schemas.microsoft.com/office/drawing/2014/main" id="{B961ACC0-D35B-49A1-A12B-4EAED64C0999}"/>
                </a:ext>
              </a:extLst>
            </p:cNvPr>
            <p:cNvSpPr>
              <a:spLocks noChangeShapeType="1"/>
            </p:cNvSpPr>
            <p:nvPr/>
          </p:nvSpPr>
          <p:spPr bwMode="auto">
            <a:xfrm flipH="1">
              <a:off x="-2164220" y="2156224"/>
              <a:ext cx="576" cy="0"/>
            </a:xfrm>
            <a:prstGeom prst="line">
              <a:avLst/>
            </a:prstGeom>
            <a:noFill/>
            <a:ln w="38100" cap="sq">
              <a:solidFill>
                <a:schemeClr val="tx2"/>
              </a:solidFill>
              <a:round/>
              <a:headEnd type="triangle" w="med" len="med"/>
              <a:tailEnd type="none" w="sm" len="sm"/>
            </a:ln>
            <a:extLst>
              <a:ext uri="{909E8E84-426E-40DD-AFC4-6F175D3DCCD1}">
                <a14:hiddenFill xmlns:a14="http://schemas.microsoft.com/office/drawing/2010/main">
                  <a:noFill/>
                </a14:hiddenFill>
              </a:ext>
            </a:extLst>
          </p:spPr>
          <p:txBody>
            <a:bodyPr wrap="none"/>
            <a:lstStyle/>
            <a:p>
              <a:endParaRPr lang="tr-TR" sz="1350"/>
            </a:p>
          </p:txBody>
        </p:sp>
        <p:sp>
          <p:nvSpPr>
            <p:cNvPr id="13" name="Line 18">
              <a:extLst>
                <a:ext uri="{FF2B5EF4-FFF2-40B4-BE49-F238E27FC236}">
                  <a16:creationId xmlns:a16="http://schemas.microsoft.com/office/drawing/2014/main" id="{DB48B6FC-9811-4740-BF31-BDF946764781}"/>
                </a:ext>
              </a:extLst>
            </p:cNvPr>
            <p:cNvSpPr>
              <a:spLocks noChangeShapeType="1"/>
            </p:cNvSpPr>
            <p:nvPr/>
          </p:nvSpPr>
          <p:spPr bwMode="auto">
            <a:xfrm flipH="1">
              <a:off x="-1832376" y="3985023"/>
              <a:ext cx="576" cy="0"/>
            </a:xfrm>
            <a:prstGeom prst="line">
              <a:avLst/>
            </a:prstGeom>
            <a:noFill/>
            <a:ln w="38100" cap="sq">
              <a:solidFill>
                <a:schemeClr val="tx2"/>
              </a:solidFill>
              <a:round/>
              <a:headEnd type="triangle" w="med" len="med"/>
              <a:tailEnd type="none" w="sm" len="sm"/>
            </a:ln>
            <a:extLst>
              <a:ext uri="{909E8E84-426E-40DD-AFC4-6F175D3DCCD1}">
                <a14:hiddenFill xmlns:a14="http://schemas.microsoft.com/office/drawing/2010/main">
                  <a:noFill/>
                </a14:hiddenFill>
              </a:ext>
            </a:extLst>
          </p:spPr>
          <p:txBody>
            <a:bodyPr wrap="none"/>
            <a:lstStyle/>
            <a:p>
              <a:endParaRPr lang="tr-TR" sz="1350"/>
            </a:p>
          </p:txBody>
        </p:sp>
        <p:sp>
          <p:nvSpPr>
            <p:cNvPr id="14" name="Line 21">
              <a:extLst>
                <a:ext uri="{FF2B5EF4-FFF2-40B4-BE49-F238E27FC236}">
                  <a16:creationId xmlns:a16="http://schemas.microsoft.com/office/drawing/2014/main" id="{89926A7D-6EC6-44B2-8B7A-BDB84CB0B86E}"/>
                </a:ext>
              </a:extLst>
            </p:cNvPr>
            <p:cNvSpPr>
              <a:spLocks noChangeShapeType="1"/>
            </p:cNvSpPr>
            <p:nvPr/>
          </p:nvSpPr>
          <p:spPr bwMode="auto">
            <a:xfrm flipH="1">
              <a:off x="-3147676" y="3031332"/>
              <a:ext cx="576" cy="0"/>
            </a:xfrm>
            <a:prstGeom prst="line">
              <a:avLst/>
            </a:prstGeom>
            <a:noFill/>
            <a:ln w="38100" cap="sq">
              <a:solidFill>
                <a:schemeClr val="tx2"/>
              </a:solidFill>
              <a:round/>
              <a:headEnd type="triangle" w="med" len="med"/>
              <a:tailEnd type="none" w="sm" len="sm"/>
            </a:ln>
            <a:extLst>
              <a:ext uri="{909E8E84-426E-40DD-AFC4-6F175D3DCCD1}">
                <a14:hiddenFill xmlns:a14="http://schemas.microsoft.com/office/drawing/2010/main">
                  <a:noFill/>
                </a14:hiddenFill>
              </a:ext>
            </a:extLst>
          </p:spPr>
          <p:txBody>
            <a:bodyPr wrap="none"/>
            <a:lstStyle/>
            <a:p>
              <a:endParaRPr lang="tr-TR" sz="1350"/>
            </a:p>
          </p:txBody>
        </p:sp>
        <p:sp>
          <p:nvSpPr>
            <p:cNvPr id="15" name="Line 22">
              <a:extLst>
                <a:ext uri="{FF2B5EF4-FFF2-40B4-BE49-F238E27FC236}">
                  <a16:creationId xmlns:a16="http://schemas.microsoft.com/office/drawing/2014/main" id="{C2983664-F2AB-41D2-A444-22D051EC2325}"/>
                </a:ext>
              </a:extLst>
            </p:cNvPr>
            <p:cNvSpPr>
              <a:spLocks noChangeShapeType="1"/>
            </p:cNvSpPr>
            <p:nvPr/>
          </p:nvSpPr>
          <p:spPr bwMode="auto">
            <a:xfrm flipH="1" flipV="1">
              <a:off x="5730479" y="1232298"/>
              <a:ext cx="0" cy="3339703"/>
            </a:xfrm>
            <a:prstGeom prst="line">
              <a:avLst/>
            </a:prstGeom>
            <a:noFill/>
            <a:ln w="57150">
              <a:solidFill>
                <a:schemeClr val="tx1"/>
              </a:solidFill>
              <a:round/>
              <a:headEnd type="diamond" w="med" len="med"/>
              <a:tailEnd type="triangle" w="med" len="med"/>
            </a:ln>
            <a:extLst>
              <a:ext uri="{909E8E84-426E-40DD-AFC4-6F175D3DCCD1}">
                <a14:hiddenFill xmlns:a14="http://schemas.microsoft.com/office/drawing/2010/main">
                  <a:noFill/>
                </a14:hiddenFill>
              </a:ext>
            </a:extLst>
          </p:spPr>
          <p:txBody>
            <a:bodyPr wrap="none"/>
            <a:lstStyle/>
            <a:p>
              <a:endParaRPr lang="tr-TR" sz="1350"/>
            </a:p>
          </p:txBody>
        </p:sp>
      </p:grpSp>
      <p:sp>
        <p:nvSpPr>
          <p:cNvPr id="16" name="Başlık 1">
            <a:extLst>
              <a:ext uri="{FF2B5EF4-FFF2-40B4-BE49-F238E27FC236}">
                <a16:creationId xmlns:a16="http://schemas.microsoft.com/office/drawing/2014/main" id="{B4D7A801-4C10-4AF2-ABCF-1F0DA5E5C96F}"/>
              </a:ext>
            </a:extLst>
          </p:cNvPr>
          <p:cNvSpPr txBox="1">
            <a:spLocks/>
          </p:cNvSpPr>
          <p:nvPr/>
        </p:nvSpPr>
        <p:spPr>
          <a:xfrm>
            <a:off x="908050" y="0"/>
            <a:ext cx="10788650" cy="1102821"/>
          </a:xfrm>
          <a:prstGeom prst="rect">
            <a:avLst/>
          </a:prstGeom>
          <a:solidFill>
            <a:schemeClr val="bg2">
              <a:lumMod val="90000"/>
            </a:schemeClr>
          </a:solidFill>
        </p:spPr>
        <p:txBody>
          <a:bodyPr>
            <a:noAutofit/>
          </a:bodyPr>
          <a:lstStyle>
            <a:lvl1pPr algn="ctr" defTabSz="1142594" rtl="0" eaLnBrk="1" latinLnBrk="0" hangingPunct="1">
              <a:spcBef>
                <a:spcPct val="0"/>
              </a:spcBef>
              <a:buNone/>
              <a:defRPr sz="67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600" b="1" dirty="0">
                <a:solidFill>
                  <a:srgbClr val="C00000"/>
                </a:solidFill>
              </a:rPr>
              <a:t>BAŞARI SABIR VE DOĞRU ADIMLARI ATMAKLA BAŞLAR</a:t>
            </a:r>
          </a:p>
        </p:txBody>
      </p:sp>
      <p:sp>
        <p:nvSpPr>
          <p:cNvPr id="17" name="İçerik Yer Tutucusu 2">
            <a:extLst>
              <a:ext uri="{FF2B5EF4-FFF2-40B4-BE49-F238E27FC236}">
                <a16:creationId xmlns:a16="http://schemas.microsoft.com/office/drawing/2014/main" id="{145EF82D-C2F2-4FE6-8F0D-0E2BC7F2FDDF}"/>
              </a:ext>
            </a:extLst>
          </p:cNvPr>
          <p:cNvSpPr txBox="1">
            <a:spLocks/>
          </p:cNvSpPr>
          <p:nvPr/>
        </p:nvSpPr>
        <p:spPr>
          <a:xfrm>
            <a:off x="419099" y="1276350"/>
            <a:ext cx="3867151" cy="3869541"/>
          </a:xfrm>
          <a:prstGeom prst="rect">
            <a:avLst/>
          </a:prstGeom>
          <a:solidFill>
            <a:schemeClr val="bg2">
              <a:lumMod val="90000"/>
            </a:schemeClr>
          </a:solidFill>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800" b="0" i="0" u="none" strike="noStrike" kern="1200" cap="none" spc="0" normalizeH="0" baseline="0" noProof="0" dirty="0">
                <a:ln>
                  <a:noFill/>
                </a:ln>
                <a:solidFill>
                  <a:schemeClr val="tx1"/>
                </a:solidFill>
                <a:effectLst/>
                <a:uLnTx/>
                <a:uFillTx/>
                <a:latin typeface="+mn-lt"/>
                <a:ea typeface="+mn-ea"/>
                <a:cs typeface="+mn-cs"/>
              </a:rPr>
              <a:t>Büyük hedefi parçalara böl!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altLang="tr-TR" sz="2800" b="1" i="1" u="none" strike="noStrike" kern="1200" cap="none" spc="0" normalizeH="0" baseline="0" noProof="0" dirty="0">
              <a:ln>
                <a:noFill/>
              </a:ln>
              <a:solidFill>
                <a:srgbClr val="80298F"/>
              </a:solidFill>
              <a:effectLst/>
              <a:uLnTx/>
              <a:uFillTx/>
              <a:latin typeface="Tahoma" panose="020B060403050404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altLang="tr-TR" sz="2800" b="1" i="1" u="none" strike="noStrike" kern="1200" cap="none" spc="0" normalizeH="0" baseline="0" noProof="0" dirty="0">
                <a:ln>
                  <a:noFill/>
                </a:ln>
                <a:solidFill>
                  <a:srgbClr val="80298F"/>
                </a:solidFill>
                <a:effectLst/>
                <a:uLnTx/>
                <a:uFillTx/>
                <a:latin typeface="Tahoma" panose="020B0604030504040204" pitchFamily="34" charset="0"/>
                <a:ea typeface="+mn-ea"/>
                <a:cs typeface="+mn-cs"/>
              </a:rPr>
              <a:t>“En uzun yolculuklar dahi küçük bir adımla başlar.”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Line 5">
            <a:extLst>
              <a:ext uri="{FF2B5EF4-FFF2-40B4-BE49-F238E27FC236}">
                <a16:creationId xmlns:a16="http://schemas.microsoft.com/office/drawing/2014/main" id="{8A527A1E-1B89-4376-AFDE-F6FF06381B26}"/>
              </a:ext>
            </a:extLst>
          </p:cNvPr>
          <p:cNvSpPr>
            <a:spLocks noChangeShapeType="1"/>
          </p:cNvSpPr>
          <p:nvPr/>
        </p:nvSpPr>
        <p:spPr bwMode="auto">
          <a:xfrm flipV="1">
            <a:off x="7008314" y="1999721"/>
            <a:ext cx="0" cy="722021"/>
          </a:xfrm>
          <a:prstGeom prst="line">
            <a:avLst/>
          </a:prstGeom>
          <a:noFill/>
          <a:ln w="38100" cap="sq">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sz="1350"/>
          </a:p>
        </p:txBody>
      </p:sp>
      <p:sp>
        <p:nvSpPr>
          <p:cNvPr id="19" name="Line 6">
            <a:extLst>
              <a:ext uri="{FF2B5EF4-FFF2-40B4-BE49-F238E27FC236}">
                <a16:creationId xmlns:a16="http://schemas.microsoft.com/office/drawing/2014/main" id="{C0685CF3-07FD-4425-B240-7ADB1FADA465}"/>
              </a:ext>
            </a:extLst>
          </p:cNvPr>
          <p:cNvSpPr>
            <a:spLocks noChangeShapeType="1"/>
          </p:cNvSpPr>
          <p:nvPr/>
        </p:nvSpPr>
        <p:spPr bwMode="auto">
          <a:xfrm flipH="1" flipV="1">
            <a:off x="7006898" y="1992199"/>
            <a:ext cx="917901" cy="45719"/>
          </a:xfrm>
          <a:prstGeom prst="line">
            <a:avLst/>
          </a:prstGeom>
          <a:noFill/>
          <a:ln w="38100" cap="sq">
            <a:solidFill>
              <a:schemeClr val="tx2"/>
            </a:solidFill>
            <a:round/>
            <a:headEnd type="triangle" w="med" len="med"/>
            <a:tailEnd type="none" w="sm" len="sm"/>
          </a:ln>
          <a:extLst>
            <a:ext uri="{909E8E84-426E-40DD-AFC4-6F175D3DCCD1}">
              <a14:hiddenFill xmlns:a14="http://schemas.microsoft.com/office/drawing/2010/main">
                <a:noFill/>
              </a14:hiddenFill>
            </a:ext>
          </a:extLst>
        </p:spPr>
        <p:txBody>
          <a:bodyPr wrap="none"/>
          <a:lstStyle/>
          <a:p>
            <a:endParaRPr lang="tr-TR" sz="1350"/>
          </a:p>
        </p:txBody>
      </p:sp>
      <p:sp>
        <p:nvSpPr>
          <p:cNvPr id="20" name="Line 14">
            <a:extLst>
              <a:ext uri="{FF2B5EF4-FFF2-40B4-BE49-F238E27FC236}">
                <a16:creationId xmlns:a16="http://schemas.microsoft.com/office/drawing/2014/main" id="{4F56FAAD-2217-48FA-8D20-158D35D7B886}"/>
              </a:ext>
            </a:extLst>
          </p:cNvPr>
          <p:cNvSpPr>
            <a:spLocks noChangeShapeType="1"/>
          </p:cNvSpPr>
          <p:nvPr/>
        </p:nvSpPr>
        <p:spPr bwMode="auto">
          <a:xfrm flipV="1">
            <a:off x="6154048" y="2750721"/>
            <a:ext cx="0" cy="722021"/>
          </a:xfrm>
          <a:prstGeom prst="line">
            <a:avLst/>
          </a:prstGeom>
          <a:noFill/>
          <a:ln w="38100" cap="sq">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sz="1350"/>
          </a:p>
        </p:txBody>
      </p:sp>
      <p:sp>
        <p:nvSpPr>
          <p:cNvPr id="21" name="Line 15">
            <a:extLst>
              <a:ext uri="{FF2B5EF4-FFF2-40B4-BE49-F238E27FC236}">
                <a16:creationId xmlns:a16="http://schemas.microsoft.com/office/drawing/2014/main" id="{B961ACC0-D35B-49A1-A12B-4EAED64C0999}"/>
              </a:ext>
            </a:extLst>
          </p:cNvPr>
          <p:cNvSpPr>
            <a:spLocks noChangeShapeType="1"/>
          </p:cNvSpPr>
          <p:nvPr/>
        </p:nvSpPr>
        <p:spPr bwMode="auto">
          <a:xfrm flipH="1">
            <a:off x="6152633" y="2743200"/>
            <a:ext cx="815090" cy="0"/>
          </a:xfrm>
          <a:prstGeom prst="line">
            <a:avLst/>
          </a:prstGeom>
          <a:noFill/>
          <a:ln w="38100" cap="sq">
            <a:solidFill>
              <a:schemeClr val="tx2"/>
            </a:solidFill>
            <a:round/>
            <a:headEnd type="triangle" w="med" len="med"/>
            <a:tailEnd type="none" w="sm" len="sm"/>
          </a:ln>
          <a:extLst>
            <a:ext uri="{909E8E84-426E-40DD-AFC4-6F175D3DCCD1}">
              <a14:hiddenFill xmlns:a14="http://schemas.microsoft.com/office/drawing/2010/main">
                <a:noFill/>
              </a14:hiddenFill>
            </a:ext>
          </a:extLst>
        </p:spPr>
        <p:txBody>
          <a:bodyPr wrap="none"/>
          <a:lstStyle/>
          <a:p>
            <a:endParaRPr lang="tr-TR" sz="1350"/>
          </a:p>
        </p:txBody>
      </p:sp>
      <p:sp>
        <p:nvSpPr>
          <p:cNvPr id="22" name="Line 17">
            <a:extLst>
              <a:ext uri="{FF2B5EF4-FFF2-40B4-BE49-F238E27FC236}">
                <a16:creationId xmlns:a16="http://schemas.microsoft.com/office/drawing/2014/main" id="{D6BEADEB-625B-45BF-B48E-44A0B6487F15}"/>
              </a:ext>
            </a:extLst>
          </p:cNvPr>
          <p:cNvSpPr>
            <a:spLocks noChangeShapeType="1"/>
          </p:cNvSpPr>
          <p:nvPr/>
        </p:nvSpPr>
        <p:spPr bwMode="auto">
          <a:xfrm flipV="1">
            <a:off x="4741070" y="4318259"/>
            <a:ext cx="0" cy="539999"/>
          </a:xfrm>
          <a:prstGeom prst="line">
            <a:avLst/>
          </a:prstGeom>
          <a:noFill/>
          <a:ln w="38100" cap="sq">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sz="1350"/>
          </a:p>
        </p:txBody>
      </p:sp>
      <p:sp>
        <p:nvSpPr>
          <p:cNvPr id="23" name="Line 18">
            <a:extLst>
              <a:ext uri="{FF2B5EF4-FFF2-40B4-BE49-F238E27FC236}">
                <a16:creationId xmlns:a16="http://schemas.microsoft.com/office/drawing/2014/main" id="{DB48B6FC-9811-4740-BF31-BDF946764781}"/>
              </a:ext>
            </a:extLst>
          </p:cNvPr>
          <p:cNvSpPr>
            <a:spLocks noChangeShapeType="1"/>
          </p:cNvSpPr>
          <p:nvPr/>
        </p:nvSpPr>
        <p:spPr bwMode="auto">
          <a:xfrm flipH="1">
            <a:off x="4740103" y="4312634"/>
            <a:ext cx="557177" cy="0"/>
          </a:xfrm>
          <a:prstGeom prst="line">
            <a:avLst/>
          </a:prstGeom>
          <a:noFill/>
          <a:ln w="38100" cap="sq">
            <a:solidFill>
              <a:schemeClr val="tx2"/>
            </a:solidFill>
            <a:round/>
            <a:headEnd type="triangle" w="med" len="med"/>
            <a:tailEnd type="none" w="sm" len="sm"/>
          </a:ln>
          <a:extLst>
            <a:ext uri="{909E8E84-426E-40DD-AFC4-6F175D3DCCD1}">
              <a14:hiddenFill xmlns:a14="http://schemas.microsoft.com/office/drawing/2010/main">
                <a:noFill/>
              </a14:hiddenFill>
            </a:ext>
          </a:extLst>
        </p:spPr>
        <p:txBody>
          <a:bodyPr wrap="none"/>
          <a:lstStyle/>
          <a:p>
            <a:endParaRPr lang="tr-TR" sz="1350"/>
          </a:p>
        </p:txBody>
      </p:sp>
      <p:sp>
        <p:nvSpPr>
          <p:cNvPr id="24" name="Line 20">
            <a:extLst>
              <a:ext uri="{FF2B5EF4-FFF2-40B4-BE49-F238E27FC236}">
                <a16:creationId xmlns:a16="http://schemas.microsoft.com/office/drawing/2014/main" id="{F5EA8FB2-2858-4C87-8EF1-D95019719A13}"/>
              </a:ext>
            </a:extLst>
          </p:cNvPr>
          <p:cNvSpPr>
            <a:spLocks noChangeShapeType="1"/>
          </p:cNvSpPr>
          <p:nvPr/>
        </p:nvSpPr>
        <p:spPr bwMode="auto">
          <a:xfrm flipV="1">
            <a:off x="5255165" y="3501719"/>
            <a:ext cx="0" cy="722021"/>
          </a:xfrm>
          <a:prstGeom prst="line">
            <a:avLst/>
          </a:prstGeom>
          <a:noFill/>
          <a:ln w="38100" cap="sq">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sz="1350"/>
          </a:p>
        </p:txBody>
      </p:sp>
      <p:sp>
        <p:nvSpPr>
          <p:cNvPr id="25" name="Line 21">
            <a:extLst>
              <a:ext uri="{FF2B5EF4-FFF2-40B4-BE49-F238E27FC236}">
                <a16:creationId xmlns:a16="http://schemas.microsoft.com/office/drawing/2014/main" id="{89926A7D-6EC6-44B2-8B7A-BDB84CB0B86E}"/>
              </a:ext>
            </a:extLst>
          </p:cNvPr>
          <p:cNvSpPr>
            <a:spLocks noChangeShapeType="1"/>
          </p:cNvSpPr>
          <p:nvPr/>
        </p:nvSpPr>
        <p:spPr bwMode="auto">
          <a:xfrm flipH="1">
            <a:off x="5253750" y="3494198"/>
            <a:ext cx="815090" cy="0"/>
          </a:xfrm>
          <a:prstGeom prst="line">
            <a:avLst/>
          </a:prstGeom>
          <a:noFill/>
          <a:ln w="38100" cap="sq">
            <a:solidFill>
              <a:schemeClr val="tx2"/>
            </a:solidFill>
            <a:round/>
            <a:headEnd type="triangle" w="med" len="med"/>
            <a:tailEnd type="none" w="sm" len="sm"/>
          </a:ln>
          <a:extLst>
            <a:ext uri="{909E8E84-426E-40DD-AFC4-6F175D3DCCD1}">
              <a14:hiddenFill xmlns:a14="http://schemas.microsoft.com/office/drawing/2010/main">
                <a:noFill/>
              </a14:hiddenFill>
            </a:ext>
          </a:extLst>
        </p:spPr>
        <p:txBody>
          <a:bodyPr wrap="none"/>
          <a:lstStyle/>
          <a:p>
            <a:endParaRPr lang="tr-TR" sz="1350"/>
          </a:p>
        </p:txBody>
      </p:sp>
      <p:pic>
        <p:nvPicPr>
          <p:cNvPr id="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393" b="28012"/>
          <a:stretch/>
        </p:blipFill>
        <p:spPr bwMode="auto">
          <a:xfrm>
            <a:off x="10395751" y="6187736"/>
            <a:ext cx="2402673" cy="8961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92394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9D77D433-428F-4E6E-BD1E-F0FB1311B42B}"/>
              </a:ext>
            </a:extLst>
          </p:cNvPr>
          <p:cNvSpPr txBox="1">
            <a:spLocks/>
          </p:cNvSpPr>
          <p:nvPr/>
        </p:nvSpPr>
        <p:spPr>
          <a:xfrm>
            <a:off x="62143" y="914400"/>
            <a:ext cx="6809173" cy="5211192"/>
          </a:xfrm>
          <a:prstGeom prst="rect">
            <a:avLst/>
          </a:prstGeom>
          <a:solidFill>
            <a:schemeClr val="bg2">
              <a:lumMod val="90000"/>
            </a:schemeClr>
          </a:solidFill>
        </p:spPr>
        <p:txBody>
          <a:bodyPr vert="horz" lIns="91440" tIns="45720" rIns="91440" bIns="45720" rtlCol="0">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3600" b="1" i="0" u="none" strike="noStrike" kern="1200" cap="none" spc="0" normalizeH="0" baseline="0" noProof="0" dirty="0">
                <a:ln>
                  <a:noFill/>
                </a:ln>
                <a:solidFill>
                  <a:schemeClr val="accent6">
                    <a:lumMod val="50000"/>
                  </a:schemeClr>
                </a:solidFill>
                <a:effectLst/>
                <a:uLnTx/>
                <a:uFillTx/>
                <a:latin typeface="+mn-lt"/>
                <a:ea typeface="+mn-ea"/>
                <a:cs typeface="+mn-cs"/>
              </a:rPr>
              <a:t>SEVGİLİ ÖĞRENCİLER;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3600" b="1" i="0" u="none" strike="noStrike" kern="1200" cap="none" spc="0" normalizeH="0" baseline="0" noProof="0" dirty="0">
              <a:ln>
                <a:noFill/>
              </a:ln>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3600" b="1" i="0" u="none" strike="noStrike" kern="1200" cap="none" spc="0" normalizeH="0" baseline="0" noProof="0" dirty="0">
                <a:ln>
                  <a:noFill/>
                </a:ln>
                <a:effectLst/>
                <a:uLnTx/>
                <a:uFillTx/>
                <a:latin typeface="+mn-lt"/>
                <a:ea typeface="+mn-ea"/>
                <a:cs typeface="+mn-cs"/>
              </a:rPr>
              <a:t>NELER YAPABİLECEĞİMİZE ODAKLANIRSAK, TOPLADIĞIMIZ YILDIZLARLA KENDİMİZE AİT YENİ GÖKYÜZÜ YAPABİLİRİZ.</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tr-TR" sz="3600" b="1" i="1"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tr-TR" sz="3600" b="1" i="1" dirty="0"/>
              <a:t>‘Yükseklerden Vazgeçmeyin’</a:t>
            </a:r>
            <a:endParaRPr kumimoji="0" lang="tr-TR" sz="3600" b="1" i="1" u="none" strike="noStrike" kern="1200" cap="none" spc="0" normalizeH="0" baseline="0" noProof="0" dirty="0">
              <a:ln>
                <a:noFill/>
              </a:ln>
              <a:effectLst/>
              <a:uLnTx/>
              <a:uFillTx/>
            </a:endParaRPr>
          </a:p>
        </p:txBody>
      </p:sp>
      <p:pic>
        <p:nvPicPr>
          <p:cNvPr id="3" name="Resim 6">
            <a:extLst>
              <a:ext uri="{FF2B5EF4-FFF2-40B4-BE49-F238E27FC236}">
                <a16:creationId xmlns:a16="http://schemas.microsoft.com/office/drawing/2014/main" id="{7970FC6E-856A-47CB-928E-B376D14698BE}"/>
              </a:ext>
            </a:extLst>
          </p:cNvPr>
          <p:cNvPicPr>
            <a:picLocks noChangeAspect="1"/>
          </p:cNvPicPr>
          <p:nvPr/>
        </p:nvPicPr>
        <p:blipFill>
          <a:blip r:embed="rId2"/>
          <a:stretch>
            <a:fillRect/>
          </a:stretch>
        </p:blipFill>
        <p:spPr>
          <a:xfrm>
            <a:off x="6987957" y="914400"/>
            <a:ext cx="5103429" cy="5211192"/>
          </a:xfrm>
          <a:prstGeom prst="rect">
            <a:avLst/>
          </a:prstGeom>
        </p:spPr>
      </p:pic>
    </p:spTree>
    <p:extLst>
      <p:ext uri="{BB962C8B-B14F-4D97-AF65-F5344CB8AC3E}">
        <p14:creationId xmlns:p14="http://schemas.microsoft.com/office/powerpoint/2010/main" val="5687052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Rehberlik\Desktop\IMG-20180502-WA0048.jpg"/>
          <p:cNvPicPr>
            <a:picLocks noChangeAspect="1" noChangeArrowheads="1"/>
          </p:cNvPicPr>
          <p:nvPr/>
        </p:nvPicPr>
        <p:blipFill>
          <a:blip r:embed="rId2"/>
          <a:srcRect l="44299"/>
          <a:stretch>
            <a:fillRect/>
          </a:stretch>
        </p:blipFill>
        <p:spPr bwMode="auto">
          <a:xfrm>
            <a:off x="1085375" y="1900649"/>
            <a:ext cx="7032561" cy="4843530"/>
          </a:xfrm>
          <a:prstGeom prst="rect">
            <a:avLst/>
          </a:prstGeom>
          <a:solidFill>
            <a:schemeClr val="accent1"/>
          </a:solidFill>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3" name="3 Dikdörtgen"/>
          <p:cNvSpPr/>
          <p:nvPr/>
        </p:nvSpPr>
        <p:spPr>
          <a:xfrm>
            <a:off x="1597504" y="545252"/>
            <a:ext cx="6262980" cy="830997"/>
          </a:xfrm>
          <a:prstGeom prst="rect">
            <a:avLst/>
          </a:prstGeom>
          <a:solidFill>
            <a:schemeClr val="accent1"/>
          </a:solidFill>
        </p:spPr>
        <p:txBody>
          <a:bodyPr wrap="square">
            <a:spAutoFit/>
          </a:bodyPr>
          <a:lstStyle/>
          <a:p>
            <a:r>
              <a:rPr lang="tr-TR" sz="4800" kern="10" dirty="0">
                <a:ln w="12700">
                  <a:solidFill>
                    <a:srgbClr val="EAEAEA"/>
                  </a:solidFill>
                  <a:round/>
                  <a:headEnd/>
                  <a:tailEnd/>
                </a:ln>
                <a:solidFill>
                  <a:schemeClr val="accent6">
                    <a:lumMod val="50000"/>
                  </a:schemeClr>
                </a:solidFill>
                <a:latin typeface="Century Gothic" pitchFamily="34" charset="0"/>
                <a:cs typeface="Arial" pitchFamily="34" charset="0"/>
              </a:rPr>
              <a:t>Hayat bir sınavdır...</a:t>
            </a:r>
          </a:p>
        </p:txBody>
      </p:sp>
      <p:sp>
        <p:nvSpPr>
          <p:cNvPr id="4" name="4 Gülen Yüz"/>
          <p:cNvSpPr/>
          <p:nvPr/>
        </p:nvSpPr>
        <p:spPr>
          <a:xfrm>
            <a:off x="8949579" y="3280173"/>
            <a:ext cx="2090057" cy="1802674"/>
          </a:xfrm>
          <a:prstGeom prst="smileyFace">
            <a:avLst/>
          </a:prstGeom>
          <a:solidFill>
            <a:schemeClr val="accent1"/>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948703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p:cNvSpPr txBox="1"/>
          <p:nvPr/>
        </p:nvSpPr>
        <p:spPr>
          <a:xfrm>
            <a:off x="5264764" y="1152339"/>
            <a:ext cx="363603" cy="553988"/>
          </a:xfrm>
          <a:prstGeom prst="rect">
            <a:avLst/>
          </a:prstGeom>
          <a:noFill/>
        </p:spPr>
        <p:txBody>
          <a:bodyPr wrap="square" lIns="91429" tIns="45715" rIns="91429" bIns="45715" rtlCol="0">
            <a:spAutoFit/>
          </a:bodyPr>
          <a:lstStyle/>
          <a:p>
            <a:r>
              <a:rPr lang="tr-TR" sz="3000" b="1" dirty="0">
                <a:solidFill>
                  <a:schemeClr val="bg1"/>
                </a:solidFill>
              </a:rPr>
              <a:t>Y</a:t>
            </a:r>
          </a:p>
        </p:txBody>
      </p:sp>
      <p:sp>
        <p:nvSpPr>
          <p:cNvPr id="13" name="Metin kutusu 12"/>
          <p:cNvSpPr txBox="1"/>
          <p:nvPr/>
        </p:nvSpPr>
        <p:spPr>
          <a:xfrm>
            <a:off x="6355572" y="2184968"/>
            <a:ext cx="363603" cy="553988"/>
          </a:xfrm>
          <a:prstGeom prst="rect">
            <a:avLst/>
          </a:prstGeom>
          <a:noFill/>
        </p:spPr>
        <p:txBody>
          <a:bodyPr wrap="square" lIns="91429" tIns="45715" rIns="91429" bIns="45715" rtlCol="0">
            <a:spAutoFit/>
          </a:bodyPr>
          <a:lstStyle/>
          <a:p>
            <a:r>
              <a:rPr lang="tr-TR" sz="3000" b="1" dirty="0">
                <a:solidFill>
                  <a:schemeClr val="bg1"/>
                </a:solidFill>
              </a:rPr>
              <a:t>K</a:t>
            </a:r>
          </a:p>
        </p:txBody>
      </p:sp>
      <p:sp>
        <p:nvSpPr>
          <p:cNvPr id="15" name="Metin kutusu 14"/>
          <p:cNvSpPr txBox="1"/>
          <p:nvPr/>
        </p:nvSpPr>
        <p:spPr>
          <a:xfrm>
            <a:off x="6311939" y="5040601"/>
            <a:ext cx="509045" cy="415488"/>
          </a:xfrm>
          <a:prstGeom prst="rect">
            <a:avLst/>
          </a:prstGeom>
          <a:noFill/>
        </p:spPr>
        <p:txBody>
          <a:bodyPr wrap="square" lIns="91429" tIns="45715" rIns="91429" bIns="45715" rtlCol="0">
            <a:spAutoFit/>
          </a:bodyPr>
          <a:lstStyle/>
          <a:p>
            <a:r>
              <a:rPr lang="tr-TR" sz="2100" b="1" dirty="0">
                <a:solidFill>
                  <a:schemeClr val="bg1"/>
                </a:solidFill>
              </a:rPr>
              <a:t>20</a:t>
            </a:r>
          </a:p>
        </p:txBody>
      </p:sp>
      <p:sp>
        <p:nvSpPr>
          <p:cNvPr id="16" name="Metin kutusu 15"/>
          <p:cNvSpPr txBox="1"/>
          <p:nvPr/>
        </p:nvSpPr>
        <p:spPr>
          <a:xfrm>
            <a:off x="5221131" y="6123128"/>
            <a:ext cx="509045" cy="415488"/>
          </a:xfrm>
          <a:prstGeom prst="rect">
            <a:avLst/>
          </a:prstGeom>
          <a:noFill/>
        </p:spPr>
        <p:txBody>
          <a:bodyPr wrap="square" lIns="91429" tIns="45715" rIns="91429" bIns="45715" rtlCol="0">
            <a:spAutoFit/>
          </a:bodyPr>
          <a:lstStyle/>
          <a:p>
            <a:r>
              <a:rPr lang="tr-TR" sz="2100" b="1" dirty="0">
                <a:solidFill>
                  <a:schemeClr val="bg1"/>
                </a:solidFill>
              </a:rPr>
              <a:t>20</a:t>
            </a:r>
          </a:p>
        </p:txBody>
      </p:sp>
      <p:pic>
        <p:nvPicPr>
          <p:cNvPr id="17" name="Resim 16"/>
          <p:cNvPicPr>
            <a:picLocks noChangeAspect="1"/>
          </p:cNvPicPr>
          <p:nvPr/>
        </p:nvPicPr>
        <p:blipFill>
          <a:blip r:embed="rId2"/>
          <a:stretch>
            <a:fillRect/>
          </a:stretch>
        </p:blipFill>
        <p:spPr>
          <a:xfrm>
            <a:off x="-4674" y="581058"/>
            <a:ext cx="6229349" cy="6589628"/>
          </a:xfrm>
          <a:prstGeom prst="rect">
            <a:avLst/>
          </a:prstGeom>
        </p:spPr>
      </p:pic>
      <p:sp>
        <p:nvSpPr>
          <p:cNvPr id="3" name="Dikdörtgen 2"/>
          <p:cNvSpPr/>
          <p:nvPr/>
        </p:nvSpPr>
        <p:spPr>
          <a:xfrm>
            <a:off x="5132879" y="550315"/>
            <a:ext cx="7386242" cy="2185203"/>
          </a:xfrm>
          <a:prstGeom prst="rect">
            <a:avLst/>
          </a:prstGeom>
        </p:spPr>
        <p:style>
          <a:lnRef idx="1">
            <a:schemeClr val="accent4"/>
          </a:lnRef>
          <a:fillRef idx="2">
            <a:schemeClr val="accent4"/>
          </a:fillRef>
          <a:effectRef idx="1">
            <a:schemeClr val="accent4"/>
          </a:effectRef>
          <a:fontRef idx="minor">
            <a:schemeClr val="dk1"/>
          </a:fontRef>
        </p:style>
        <p:txBody>
          <a:bodyPr wrap="square" lIns="91429" tIns="45715" rIns="91429" bIns="45715">
            <a:spAutoFit/>
            <a:scene3d>
              <a:camera prst="perspectiveFront"/>
              <a:lightRig rig="threePt" dir="t"/>
            </a:scene3d>
          </a:bodyPr>
          <a:lstStyle/>
          <a:p>
            <a:pPr algn="ctr"/>
            <a:r>
              <a:rPr lang="tr-TR" sz="3600" b="1" dirty="0">
                <a:ln w="0"/>
                <a:solidFill>
                  <a:srgbClr val="FF0000"/>
                </a:solidFill>
                <a:effectLst>
                  <a:outerShdw blurRad="38100" dist="19050" dir="2700000" algn="tl" rotWithShape="0">
                    <a:schemeClr val="dk1">
                      <a:alpha val="40000"/>
                    </a:schemeClr>
                  </a:outerShdw>
                </a:effectLst>
              </a:rPr>
              <a:t>1. AŞAMA SINAVIDIR. BÜTÜN ADAYLARIN GİRMESİ ZORUNLUDUR.</a:t>
            </a:r>
            <a:endParaRPr lang="tr-TR" sz="1400" b="1" dirty="0">
              <a:ln w="0"/>
              <a:solidFill>
                <a:srgbClr val="FF0000"/>
              </a:solidFill>
              <a:effectLst>
                <a:outerShdw blurRad="38100" dist="19050" dir="2700000" algn="tl" rotWithShape="0">
                  <a:schemeClr val="dk1">
                    <a:alpha val="40000"/>
                  </a:schemeClr>
                </a:outerShdw>
              </a:effectLst>
            </a:endParaRPr>
          </a:p>
          <a:p>
            <a:pPr algn="ctr"/>
            <a:r>
              <a:rPr lang="tr-TR" sz="1400" b="1" dirty="0">
                <a:ln w="0"/>
                <a:solidFill>
                  <a:srgbClr val="0070C0"/>
                </a:solidFill>
                <a:effectLst>
                  <a:outerShdw blurRad="38100" dist="19050" dir="2700000" algn="tl" rotWithShape="0">
                    <a:schemeClr val="dk1">
                      <a:alpha val="40000"/>
                    </a:schemeClr>
                  </a:outerShdw>
                </a:effectLst>
              </a:rPr>
              <a:t>(Bir önceki yıl TYT puanı 200 ve üzeri olup TYT sınavı için başvuru döneminde girmeyeceğini beyan edenler hariç)</a:t>
            </a:r>
          </a:p>
        </p:txBody>
      </p:sp>
      <p:sp>
        <p:nvSpPr>
          <p:cNvPr id="22" name="Dikdörtgen 21"/>
          <p:cNvSpPr/>
          <p:nvPr/>
        </p:nvSpPr>
        <p:spPr>
          <a:xfrm>
            <a:off x="6253816" y="2904193"/>
            <a:ext cx="6294448" cy="73865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wrap="square" lIns="91429" tIns="45715" rIns="91429" bIns="45715">
            <a:spAutoFit/>
            <a:scene3d>
              <a:camera prst="perspectiveFront"/>
              <a:lightRig rig="threePt" dir="t"/>
            </a:scene3d>
          </a:bodyPr>
          <a:lstStyle/>
          <a:p>
            <a:pPr algn="ctr"/>
            <a:r>
              <a:rPr lang="tr-TR" sz="4200" b="1" dirty="0">
                <a:ln w="0"/>
                <a:solidFill>
                  <a:schemeClr val="tx1"/>
                </a:solidFill>
                <a:effectLst>
                  <a:outerShdw blurRad="38100" dist="19050" dir="2700000" algn="tl" rotWithShape="0">
                    <a:schemeClr val="dk1">
                      <a:alpha val="40000"/>
                    </a:schemeClr>
                  </a:outerShdw>
                </a:effectLst>
              </a:rPr>
              <a:t>BARAJ SINAVIDIR.</a:t>
            </a:r>
          </a:p>
        </p:txBody>
      </p:sp>
      <p:sp>
        <p:nvSpPr>
          <p:cNvPr id="23" name="Dikdörtgen 22"/>
          <p:cNvSpPr/>
          <p:nvPr/>
        </p:nvSpPr>
        <p:spPr>
          <a:xfrm>
            <a:off x="5921406" y="3886439"/>
            <a:ext cx="6597715" cy="156965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wrap="square" lIns="91429" tIns="45715" rIns="91429" bIns="45715">
            <a:spAutoFit/>
            <a:scene3d>
              <a:camera prst="perspectiveFront"/>
              <a:lightRig rig="threePt" dir="t"/>
            </a:scene3d>
          </a:bodyPr>
          <a:lstStyle/>
          <a:p>
            <a:pPr algn="ctr"/>
            <a:r>
              <a:rPr lang="tr-TR" sz="3200" b="1" dirty="0">
                <a:ln w="0"/>
                <a:solidFill>
                  <a:schemeClr val="tx1">
                    <a:lumMod val="95000"/>
                  </a:schemeClr>
                </a:solidFill>
                <a:effectLst>
                  <a:outerShdw blurRad="38100" dist="19050" dir="2700000" algn="tl" rotWithShape="0">
                    <a:schemeClr val="dk1">
                      <a:alpha val="40000"/>
                    </a:schemeClr>
                  </a:outerShdw>
                </a:effectLst>
              </a:rPr>
              <a:t>TEK PUAN TÜRÜNE SAHİPTİR VE     AYT </a:t>
            </a:r>
            <a:r>
              <a:rPr lang="tr-TR" sz="3200" b="1" dirty="0">
                <a:ln w="0"/>
                <a:solidFill>
                  <a:schemeClr val="tx1"/>
                </a:solidFill>
                <a:effectLst>
                  <a:outerShdw blurRad="38100" dist="19050" dir="2700000" algn="tl" rotWithShape="0">
                    <a:schemeClr val="dk1">
                      <a:alpha val="40000"/>
                    </a:schemeClr>
                  </a:outerShdw>
                </a:effectLst>
              </a:rPr>
              <a:t>PUANIN HESAPLANMASINI</a:t>
            </a:r>
          </a:p>
          <a:p>
            <a:pPr algn="ctr"/>
            <a:r>
              <a:rPr lang="tr-TR" sz="3200" b="1" dirty="0">
                <a:ln w="0"/>
                <a:solidFill>
                  <a:schemeClr val="tx1"/>
                </a:solidFill>
                <a:effectLst>
                  <a:outerShdw blurRad="38100" dist="19050" dir="2700000" algn="tl" rotWithShape="0">
                    <a:schemeClr val="dk1">
                      <a:alpha val="40000"/>
                    </a:schemeClr>
                  </a:outerShdw>
                </a:effectLst>
              </a:rPr>
              <a:t>SAĞLAR.</a:t>
            </a:r>
          </a:p>
        </p:txBody>
      </p:sp>
      <p:sp>
        <p:nvSpPr>
          <p:cNvPr id="28" name="Dikdörtgen 27"/>
          <p:cNvSpPr/>
          <p:nvPr/>
        </p:nvSpPr>
        <p:spPr>
          <a:xfrm>
            <a:off x="5132879" y="5689899"/>
            <a:ext cx="7386242" cy="1446540"/>
          </a:xfrm>
          <a:prstGeom prst="rect">
            <a:avLst/>
          </a:prstGeom>
        </p:spPr>
        <p:style>
          <a:lnRef idx="1">
            <a:schemeClr val="accent4"/>
          </a:lnRef>
          <a:fillRef idx="2">
            <a:schemeClr val="accent4"/>
          </a:fillRef>
          <a:effectRef idx="1">
            <a:schemeClr val="accent4"/>
          </a:effectRef>
          <a:fontRef idx="minor">
            <a:schemeClr val="dk1"/>
          </a:fontRef>
        </p:style>
        <p:txBody>
          <a:bodyPr wrap="square" lIns="91429" tIns="45715" rIns="91429" bIns="45715">
            <a:spAutoFit/>
            <a:scene3d>
              <a:camera prst="perspectiveFront"/>
              <a:lightRig rig="threePt" dir="t"/>
            </a:scene3d>
          </a:bodyPr>
          <a:lstStyle/>
          <a:p>
            <a:pPr algn="ctr"/>
            <a:r>
              <a:rPr lang="tr-TR" sz="4400" b="1" dirty="0">
                <a:ln w="0"/>
                <a:solidFill>
                  <a:schemeClr val="tx2"/>
                </a:solidFill>
                <a:effectLst>
                  <a:outerShdw blurRad="38100" dist="19050" dir="2700000" algn="tl" rotWithShape="0">
                    <a:schemeClr val="dk1">
                      <a:alpha val="40000"/>
                    </a:schemeClr>
                  </a:outerShdw>
                </a:effectLst>
              </a:rPr>
              <a:t>TERCİH HAKKI SUNAN </a:t>
            </a:r>
          </a:p>
          <a:p>
            <a:pPr algn="ctr"/>
            <a:r>
              <a:rPr lang="tr-TR" sz="4400" b="1" dirty="0">
                <a:ln w="0"/>
                <a:effectLst>
                  <a:outerShdw blurRad="38100" dist="19050" dir="2700000" algn="tl" rotWithShape="0">
                    <a:schemeClr val="dk1">
                      <a:alpha val="40000"/>
                    </a:schemeClr>
                  </a:outerShdw>
                </a:effectLst>
              </a:rPr>
              <a:t>SINAVDIR.</a:t>
            </a:r>
            <a:endParaRPr lang="tr-TR" sz="4400" b="1" dirty="0">
              <a:ln w="0"/>
              <a:solidFill>
                <a:schemeClr val="tx1"/>
              </a:solidFill>
              <a:effectLst>
                <a:outerShdw blurRad="38100" dist="19050" dir="2700000" algn="tl" rotWithShape="0">
                  <a:schemeClr val="dk1">
                    <a:alpha val="40000"/>
                  </a:schemeClr>
                </a:outerShdw>
              </a:effectLst>
            </a:endParaRPr>
          </a:p>
        </p:txBody>
      </p:sp>
      <p:grpSp>
        <p:nvGrpSpPr>
          <p:cNvPr id="29" name="Grup 28"/>
          <p:cNvGrpSpPr/>
          <p:nvPr/>
        </p:nvGrpSpPr>
        <p:grpSpPr>
          <a:xfrm>
            <a:off x="161413" y="57839"/>
            <a:ext cx="12519305" cy="507831"/>
            <a:chOff x="161412" y="57838"/>
            <a:chExt cx="12519305" cy="507830"/>
          </a:xfrm>
        </p:grpSpPr>
        <p:pic>
          <p:nvPicPr>
            <p:cNvPr id="30" name="Resim 29"/>
            <p:cNvPicPr>
              <a:picLocks noChangeAspect="1"/>
            </p:cNvPicPr>
            <p:nvPr/>
          </p:nvPicPr>
          <p:blipFill>
            <a:blip r:embed="rId3"/>
            <a:stretch>
              <a:fillRect/>
            </a:stretch>
          </p:blipFill>
          <p:spPr>
            <a:xfrm>
              <a:off x="161412" y="86465"/>
              <a:ext cx="12519305" cy="408328"/>
            </a:xfrm>
            <a:prstGeom prst="rect">
              <a:avLst/>
            </a:prstGeom>
          </p:spPr>
        </p:pic>
        <p:sp>
          <p:nvSpPr>
            <p:cNvPr id="32" name="Metin kutusu 31"/>
            <p:cNvSpPr txBox="1"/>
            <p:nvPr/>
          </p:nvSpPr>
          <p:spPr>
            <a:xfrm>
              <a:off x="3884914" y="57838"/>
              <a:ext cx="4585685" cy="507830"/>
            </a:xfrm>
            <a:prstGeom prst="rect">
              <a:avLst/>
            </a:prstGeom>
            <a:noFill/>
          </p:spPr>
          <p:txBody>
            <a:bodyPr wrap="square" rtlCol="0">
              <a:spAutoFit/>
            </a:bodyPr>
            <a:lstStyle/>
            <a:p>
              <a:pPr algn="ctr"/>
              <a:r>
                <a:rPr lang="tr-TR" sz="2700" b="1" dirty="0">
                  <a:solidFill>
                    <a:schemeClr val="accent5"/>
                  </a:solidFill>
                  <a:effectLst>
                    <a:outerShdw blurRad="38100" dist="38100" dir="2700000" algn="tl">
                      <a:srgbClr val="000000">
                        <a:alpha val="43137"/>
                      </a:srgbClr>
                    </a:outerShdw>
                  </a:effectLst>
                </a:rPr>
                <a:t>TYT SINAVININ ÖZELLİKLERİ</a:t>
              </a:r>
            </a:p>
          </p:txBody>
        </p:sp>
      </p:grpSp>
      <p:sp>
        <p:nvSpPr>
          <p:cNvPr id="2" name="Dikdörtgen 1"/>
          <p:cNvSpPr/>
          <p:nvPr/>
        </p:nvSpPr>
        <p:spPr>
          <a:xfrm rot="20037605">
            <a:off x="63912" y="801226"/>
            <a:ext cx="2631057" cy="1318419"/>
          </a:xfrm>
          <a:prstGeom prst="rect">
            <a:avLst/>
          </a:prstGeom>
          <a:noFill/>
        </p:spPr>
        <p:txBody>
          <a:bodyPr wrap="none" lIns="91429" tIns="45715" rIns="91429" bIns="45715">
            <a:prstTxWarp prst="textInflate">
              <a:avLst/>
            </a:prstTxWarp>
            <a:spAutoFit/>
          </a:bodyPr>
          <a:lstStyle/>
          <a:p>
            <a:pPr algn="ctr"/>
            <a:r>
              <a:rPr lang="tr-TR" sz="5400" b="1" dirty="0">
                <a:ln w="13462">
                  <a:solidFill>
                    <a:schemeClr val="bg1"/>
                  </a:solidFill>
                  <a:prstDash val="solid"/>
                </a:ln>
                <a:solidFill>
                  <a:srgbClr val="FF0000"/>
                </a:solidFill>
                <a:effectLst>
                  <a:outerShdw dist="38100" dir="2700000" algn="bl" rotWithShape="0">
                    <a:schemeClr val="accent5"/>
                  </a:outerShdw>
                </a:effectLst>
              </a:rPr>
              <a:t>TYT</a:t>
            </a:r>
          </a:p>
        </p:txBody>
      </p:sp>
      <p:sp>
        <p:nvSpPr>
          <p:cNvPr id="18" name="Dikdörtgen 17"/>
          <p:cNvSpPr/>
          <p:nvPr/>
        </p:nvSpPr>
        <p:spPr>
          <a:xfrm>
            <a:off x="192456" y="5573350"/>
            <a:ext cx="2373968" cy="1515043"/>
          </a:xfrm>
          <a:prstGeom prst="rect">
            <a:avLst/>
          </a:prstGeom>
          <a:noFill/>
        </p:spPr>
        <p:txBody>
          <a:bodyPr wrap="none" lIns="91429" tIns="45715" rIns="91429" bIns="45715">
            <a:prstTxWarp prst="textStop">
              <a:avLst>
                <a:gd name="adj" fmla="val 14286"/>
              </a:avLst>
            </a:prstTxWarp>
            <a:spAutoFit/>
          </a:bodyPr>
          <a:lstStyle/>
          <a:p>
            <a:pPr algn="ctr"/>
            <a:r>
              <a:rPr lang="tr-TR" sz="6600" b="1" dirty="0">
                <a:ln w="9525">
                  <a:solidFill>
                    <a:schemeClr val="bg1"/>
                  </a:solidFill>
                  <a:prstDash val="solid"/>
                </a:ln>
                <a:solidFill>
                  <a:srgbClr val="0070C0"/>
                </a:solidFill>
                <a:effectLst>
                  <a:outerShdw blurRad="12700" dist="38100" dir="2700000" algn="tl" rotWithShape="0">
                    <a:schemeClr val="bg1">
                      <a:lumMod val="50000"/>
                    </a:schemeClr>
                  </a:outerShdw>
                </a:effectLst>
              </a:rPr>
              <a:t>BARAJ PUANı:</a:t>
            </a:r>
          </a:p>
          <a:p>
            <a:pPr algn="ctr"/>
            <a:r>
              <a:rPr lang="tr-TR" sz="11500" b="1" dirty="0">
                <a:ln w="9525">
                  <a:solidFill>
                    <a:schemeClr val="bg1"/>
                  </a:solidFill>
                  <a:prstDash val="solid"/>
                </a:ln>
                <a:solidFill>
                  <a:srgbClr val="FF0000"/>
                </a:solidFill>
                <a:effectLst>
                  <a:outerShdw blurRad="12700" dist="38100" dir="2700000" algn="tl" rotWithShape="0">
                    <a:schemeClr val="bg1">
                      <a:lumMod val="50000"/>
                    </a:schemeClr>
                  </a:outerShdw>
                </a:effectLst>
              </a:rPr>
              <a:t>150</a:t>
            </a:r>
          </a:p>
        </p:txBody>
      </p:sp>
    </p:spTree>
    <p:extLst>
      <p:ext uri="{BB962C8B-B14F-4D97-AF65-F5344CB8AC3E}">
        <p14:creationId xmlns:p14="http://schemas.microsoft.com/office/powerpoint/2010/main" val="359067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6"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80">
                                          <p:stCondLst>
                                            <p:cond delay="0"/>
                                          </p:stCondLst>
                                        </p:cTn>
                                        <p:tgtEl>
                                          <p:spTgt spid="2"/>
                                        </p:tgtEl>
                                      </p:cBhvr>
                                    </p:animEffect>
                                    <p:anim calcmode="lin" valueType="num">
                                      <p:cBhvr>
                                        <p:cTn id="1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4" dur="26">
                                          <p:stCondLst>
                                            <p:cond delay="650"/>
                                          </p:stCondLst>
                                        </p:cTn>
                                        <p:tgtEl>
                                          <p:spTgt spid="2"/>
                                        </p:tgtEl>
                                      </p:cBhvr>
                                      <p:to x="100000" y="60000"/>
                                    </p:animScale>
                                    <p:animScale>
                                      <p:cBhvr>
                                        <p:cTn id="25" dur="166" decel="50000">
                                          <p:stCondLst>
                                            <p:cond delay="676"/>
                                          </p:stCondLst>
                                        </p:cTn>
                                        <p:tgtEl>
                                          <p:spTgt spid="2"/>
                                        </p:tgtEl>
                                      </p:cBhvr>
                                      <p:to x="100000" y="100000"/>
                                    </p:animScale>
                                    <p:animScale>
                                      <p:cBhvr>
                                        <p:cTn id="26" dur="26">
                                          <p:stCondLst>
                                            <p:cond delay="1312"/>
                                          </p:stCondLst>
                                        </p:cTn>
                                        <p:tgtEl>
                                          <p:spTgt spid="2"/>
                                        </p:tgtEl>
                                      </p:cBhvr>
                                      <p:to x="100000" y="80000"/>
                                    </p:animScale>
                                    <p:animScale>
                                      <p:cBhvr>
                                        <p:cTn id="27" dur="166" decel="50000">
                                          <p:stCondLst>
                                            <p:cond delay="1338"/>
                                          </p:stCondLst>
                                        </p:cTn>
                                        <p:tgtEl>
                                          <p:spTgt spid="2"/>
                                        </p:tgtEl>
                                      </p:cBhvr>
                                      <p:to x="100000" y="100000"/>
                                    </p:animScale>
                                    <p:animScale>
                                      <p:cBhvr>
                                        <p:cTn id="28" dur="26">
                                          <p:stCondLst>
                                            <p:cond delay="1642"/>
                                          </p:stCondLst>
                                        </p:cTn>
                                        <p:tgtEl>
                                          <p:spTgt spid="2"/>
                                        </p:tgtEl>
                                      </p:cBhvr>
                                      <p:to x="100000" y="90000"/>
                                    </p:animScale>
                                    <p:animScale>
                                      <p:cBhvr>
                                        <p:cTn id="29" dur="166" decel="50000">
                                          <p:stCondLst>
                                            <p:cond delay="1668"/>
                                          </p:stCondLst>
                                        </p:cTn>
                                        <p:tgtEl>
                                          <p:spTgt spid="2"/>
                                        </p:tgtEl>
                                      </p:cBhvr>
                                      <p:to x="100000" y="100000"/>
                                    </p:animScale>
                                    <p:animScale>
                                      <p:cBhvr>
                                        <p:cTn id="30" dur="26">
                                          <p:stCondLst>
                                            <p:cond delay="1808"/>
                                          </p:stCondLst>
                                        </p:cTn>
                                        <p:tgtEl>
                                          <p:spTgt spid="2"/>
                                        </p:tgtEl>
                                      </p:cBhvr>
                                      <p:to x="100000" y="95000"/>
                                    </p:animScale>
                                    <p:animScale>
                                      <p:cBhvr>
                                        <p:cTn id="31" dur="166" decel="50000">
                                          <p:stCondLst>
                                            <p:cond delay="1834"/>
                                          </p:stCondLst>
                                        </p:cTn>
                                        <p:tgtEl>
                                          <p:spTgt spid="2"/>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2" presetClass="entr" presetSubtype="4"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P spid="23" grpId="0" animBg="1"/>
      <p:bldP spid="28" grpId="0" animBg="1"/>
      <p:bldP spid="2"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 11"/>
          <p:cNvGrpSpPr/>
          <p:nvPr/>
        </p:nvGrpSpPr>
        <p:grpSpPr>
          <a:xfrm>
            <a:off x="1682676" y="612968"/>
            <a:ext cx="6664605" cy="6586346"/>
            <a:chOff x="1682676" y="612968"/>
            <a:chExt cx="6664605" cy="6586346"/>
          </a:xfrm>
        </p:grpSpPr>
        <p:grpSp>
          <p:nvGrpSpPr>
            <p:cNvPr id="6" name="Grup 5"/>
            <p:cNvGrpSpPr/>
            <p:nvPr/>
          </p:nvGrpSpPr>
          <p:grpSpPr>
            <a:xfrm>
              <a:off x="1682676" y="612968"/>
              <a:ext cx="6664605" cy="6586346"/>
              <a:chOff x="242834" y="883533"/>
              <a:chExt cx="5699047" cy="5907966"/>
            </a:xfrm>
          </p:grpSpPr>
          <p:pic>
            <p:nvPicPr>
              <p:cNvPr id="28" name="Resim 27"/>
              <p:cNvPicPr>
                <a:picLocks noChangeAspect="1"/>
              </p:cNvPicPr>
              <p:nvPr/>
            </p:nvPicPr>
            <p:blipFill>
              <a:blip r:embed="rId2"/>
              <a:stretch>
                <a:fillRect/>
              </a:stretch>
            </p:blipFill>
            <p:spPr>
              <a:xfrm>
                <a:off x="242834" y="883533"/>
                <a:ext cx="5699047" cy="5907966"/>
              </a:xfrm>
              <a:prstGeom prst="rect">
                <a:avLst/>
              </a:prstGeom>
            </p:spPr>
          </p:pic>
          <p:sp>
            <p:nvSpPr>
              <p:cNvPr id="3" name="Metin kutusu 2"/>
              <p:cNvSpPr txBox="1"/>
              <p:nvPr/>
            </p:nvSpPr>
            <p:spPr>
              <a:xfrm>
                <a:off x="3344223" y="1346490"/>
                <a:ext cx="1015468" cy="317488"/>
              </a:xfrm>
              <a:prstGeom prst="rect">
                <a:avLst/>
              </a:prstGeom>
              <a:noFill/>
            </p:spPr>
            <p:txBody>
              <a:bodyPr wrap="square" rtlCol="0">
                <a:spAutoFit/>
              </a:bodyPr>
              <a:lstStyle/>
              <a:p>
                <a:r>
                  <a:rPr lang="tr-TR" b="1" dirty="0">
                    <a:effectLst>
                      <a:outerShdw blurRad="38100" dist="38100" dir="2700000" algn="tl">
                        <a:srgbClr val="000000">
                          <a:alpha val="43137"/>
                        </a:srgbClr>
                      </a:outerShdw>
                    </a:effectLst>
                  </a:rPr>
                  <a:t>TÜRKÇE</a:t>
                </a:r>
                <a:endParaRPr lang="tr-TR" sz="1400" b="1" dirty="0">
                  <a:effectLst>
                    <a:outerShdw blurRad="38100" dist="38100" dir="2700000" algn="tl">
                      <a:srgbClr val="000000">
                        <a:alpha val="43137"/>
                      </a:srgbClr>
                    </a:outerShdw>
                  </a:effectLst>
                </a:endParaRPr>
              </a:p>
            </p:txBody>
          </p:sp>
          <p:sp>
            <p:nvSpPr>
              <p:cNvPr id="27" name="Metin kutusu 26"/>
              <p:cNvSpPr txBox="1"/>
              <p:nvPr/>
            </p:nvSpPr>
            <p:spPr>
              <a:xfrm>
                <a:off x="4327903" y="4610859"/>
                <a:ext cx="1111989" cy="248469"/>
              </a:xfrm>
              <a:prstGeom prst="rect">
                <a:avLst/>
              </a:prstGeom>
              <a:noFill/>
            </p:spPr>
            <p:txBody>
              <a:bodyPr wrap="square" rtlCol="0">
                <a:spAutoFit/>
              </a:bodyPr>
              <a:lstStyle/>
              <a:p>
                <a:r>
                  <a:rPr lang="tr-TR" sz="1200" b="1" dirty="0">
                    <a:effectLst>
                      <a:outerShdw blurRad="38100" dist="38100" dir="2700000" algn="tl">
                        <a:srgbClr val="000000">
                          <a:alpha val="43137"/>
                        </a:srgbClr>
                      </a:outerShdw>
                    </a:effectLst>
                  </a:rPr>
                  <a:t>MATEMATİK</a:t>
                </a:r>
              </a:p>
            </p:txBody>
          </p:sp>
          <p:sp>
            <p:nvSpPr>
              <p:cNvPr id="39" name="Metin kutusu 38"/>
              <p:cNvSpPr txBox="1"/>
              <p:nvPr/>
            </p:nvSpPr>
            <p:spPr>
              <a:xfrm>
                <a:off x="4283403" y="2705609"/>
                <a:ext cx="1015468" cy="552152"/>
              </a:xfrm>
              <a:prstGeom prst="rect">
                <a:avLst/>
              </a:prstGeom>
              <a:noFill/>
            </p:spPr>
            <p:txBody>
              <a:bodyPr wrap="square" rtlCol="0">
                <a:spAutoFit/>
              </a:bodyPr>
              <a:lstStyle/>
              <a:p>
                <a:pPr algn="ctr"/>
                <a:r>
                  <a:rPr lang="tr-TR" b="1" dirty="0">
                    <a:effectLst>
                      <a:outerShdw blurRad="38100" dist="38100" dir="2700000" algn="tl">
                        <a:srgbClr val="000000">
                          <a:alpha val="43137"/>
                        </a:srgbClr>
                      </a:outerShdw>
                    </a:effectLst>
                  </a:rPr>
                  <a:t>SOSYAL</a:t>
                </a:r>
              </a:p>
              <a:p>
                <a:pPr algn="ctr"/>
                <a:r>
                  <a:rPr lang="tr-TR" b="1" dirty="0">
                    <a:effectLst>
                      <a:outerShdw blurRad="38100" dist="38100" dir="2700000" algn="tl">
                        <a:srgbClr val="000000">
                          <a:alpha val="43137"/>
                        </a:srgbClr>
                      </a:outerShdw>
                    </a:effectLst>
                  </a:rPr>
                  <a:t>BİL.</a:t>
                </a:r>
              </a:p>
            </p:txBody>
          </p:sp>
          <p:sp>
            <p:nvSpPr>
              <p:cNvPr id="40" name="Metin kutusu 39"/>
              <p:cNvSpPr txBox="1"/>
              <p:nvPr/>
            </p:nvSpPr>
            <p:spPr>
              <a:xfrm>
                <a:off x="3357255" y="5937986"/>
                <a:ext cx="1015468" cy="317488"/>
              </a:xfrm>
              <a:prstGeom prst="rect">
                <a:avLst/>
              </a:prstGeom>
              <a:noFill/>
            </p:spPr>
            <p:txBody>
              <a:bodyPr wrap="square" rtlCol="0">
                <a:spAutoFit/>
              </a:bodyPr>
              <a:lstStyle/>
              <a:p>
                <a:r>
                  <a:rPr lang="tr-TR" b="1" dirty="0">
                    <a:effectLst>
                      <a:outerShdw blurRad="38100" dist="38100" dir="2700000" algn="tl">
                        <a:srgbClr val="000000">
                          <a:alpha val="43137"/>
                        </a:srgbClr>
                      </a:outerShdw>
                    </a:effectLst>
                  </a:rPr>
                  <a:t>FEN BİL.</a:t>
                </a:r>
              </a:p>
            </p:txBody>
          </p:sp>
        </p:grpSp>
        <p:sp>
          <p:nvSpPr>
            <p:cNvPr id="44" name="Dikdörtgen 43"/>
            <p:cNvSpPr/>
            <p:nvPr/>
          </p:nvSpPr>
          <p:spPr>
            <a:xfrm rot="20348091">
              <a:off x="3453843" y="3424129"/>
              <a:ext cx="1189120" cy="653322"/>
            </a:xfrm>
            <a:prstGeom prst="rect">
              <a:avLst/>
            </a:prstGeom>
            <a:noFill/>
          </p:spPr>
          <p:txBody>
            <a:bodyPr wrap="none" lIns="91440" tIns="45720" rIns="91440" bIns="45720">
              <a:prstTxWarp prst="textInflate">
                <a:avLst/>
              </a:prstTxWarp>
              <a:spAutoFit/>
            </a:bodyPr>
            <a:lstStyle/>
            <a:p>
              <a:pPr algn="ctr"/>
              <a:r>
                <a:rPr lang="tr-TR" sz="5400" b="1" dirty="0">
                  <a:ln w="13462">
                    <a:solidFill>
                      <a:schemeClr val="bg1"/>
                    </a:solidFill>
                    <a:prstDash val="solid"/>
                  </a:ln>
                  <a:effectLst>
                    <a:outerShdw dist="38100" dir="2700000" algn="bl" rotWithShape="0">
                      <a:schemeClr val="accent5"/>
                    </a:outerShdw>
                  </a:effectLst>
                </a:rPr>
                <a:t>TYT</a:t>
              </a:r>
            </a:p>
          </p:txBody>
        </p:sp>
      </p:grpSp>
      <p:sp>
        <p:nvSpPr>
          <p:cNvPr id="9" name="Yuvarlatılmış Dikdörtgen 8"/>
          <p:cNvSpPr/>
          <p:nvPr/>
        </p:nvSpPr>
        <p:spPr>
          <a:xfrm>
            <a:off x="1949908" y="777110"/>
            <a:ext cx="1191486" cy="3870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nvGrpSpPr>
          <p:cNvPr id="7" name="Grup 6"/>
          <p:cNvGrpSpPr/>
          <p:nvPr/>
        </p:nvGrpSpPr>
        <p:grpSpPr>
          <a:xfrm>
            <a:off x="161413" y="57838"/>
            <a:ext cx="12519305" cy="507831"/>
            <a:chOff x="161412" y="57838"/>
            <a:chExt cx="12519305" cy="507830"/>
          </a:xfrm>
        </p:grpSpPr>
        <p:pic>
          <p:nvPicPr>
            <p:cNvPr id="17" name="Resim 16"/>
            <p:cNvPicPr>
              <a:picLocks noChangeAspect="1"/>
            </p:cNvPicPr>
            <p:nvPr/>
          </p:nvPicPr>
          <p:blipFill>
            <a:blip r:embed="rId3"/>
            <a:stretch>
              <a:fillRect/>
            </a:stretch>
          </p:blipFill>
          <p:spPr>
            <a:xfrm>
              <a:off x="161412" y="86465"/>
              <a:ext cx="12519305" cy="408328"/>
            </a:xfrm>
            <a:prstGeom prst="rect">
              <a:avLst/>
            </a:prstGeom>
          </p:spPr>
        </p:pic>
        <p:sp>
          <p:nvSpPr>
            <p:cNvPr id="16" name="Metin kutusu 15"/>
            <p:cNvSpPr txBox="1"/>
            <p:nvPr/>
          </p:nvSpPr>
          <p:spPr>
            <a:xfrm>
              <a:off x="3884914" y="57838"/>
              <a:ext cx="4585685" cy="507830"/>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TYT SINAVI SORU SAYILARI</a:t>
              </a:r>
            </a:p>
          </p:txBody>
        </p:sp>
      </p:grpSp>
      <p:pic>
        <p:nvPicPr>
          <p:cNvPr id="26" name="Resim 25"/>
          <p:cNvPicPr>
            <a:picLocks noChangeAspect="1"/>
          </p:cNvPicPr>
          <p:nvPr/>
        </p:nvPicPr>
        <p:blipFill>
          <a:blip r:embed="rId4"/>
          <a:stretch>
            <a:fillRect/>
          </a:stretch>
        </p:blipFill>
        <p:spPr>
          <a:xfrm>
            <a:off x="2084175" y="917145"/>
            <a:ext cx="799434" cy="124103"/>
          </a:xfrm>
          <a:prstGeom prst="rect">
            <a:avLst/>
          </a:prstGeom>
        </p:spPr>
      </p:pic>
      <p:pic>
        <p:nvPicPr>
          <p:cNvPr id="2" name="Resim 1"/>
          <p:cNvPicPr>
            <a:picLocks noChangeAspect="1"/>
          </p:cNvPicPr>
          <p:nvPr/>
        </p:nvPicPr>
        <p:blipFill rotWithShape="1">
          <a:blip r:embed="rId5"/>
          <a:srcRect l="74430" t="2120" r="2721" b="25744"/>
          <a:stretch/>
        </p:blipFill>
        <p:spPr>
          <a:xfrm>
            <a:off x="10459280" y="1811860"/>
            <a:ext cx="2221439" cy="4062005"/>
          </a:xfrm>
          <a:prstGeom prst="rect">
            <a:avLst/>
          </a:prstGeom>
        </p:spPr>
      </p:pic>
      <p:pic>
        <p:nvPicPr>
          <p:cNvPr id="22" name="Resim 21"/>
          <p:cNvPicPr>
            <a:picLocks noChangeAspect="1"/>
          </p:cNvPicPr>
          <p:nvPr/>
        </p:nvPicPr>
        <p:blipFill rotWithShape="1">
          <a:blip r:embed="rId5"/>
          <a:srcRect l="50612" t="2330" r="27259" b="81167"/>
          <a:stretch/>
        </p:blipFill>
        <p:spPr>
          <a:xfrm>
            <a:off x="8433570" y="6070248"/>
            <a:ext cx="4247148" cy="1062000"/>
          </a:xfrm>
          <a:prstGeom prst="rect">
            <a:avLst/>
          </a:prstGeom>
          <a:solidFill>
            <a:schemeClr val="accent1">
              <a:lumMod val="20000"/>
              <a:lumOff val="80000"/>
            </a:schemeClr>
          </a:solidFill>
        </p:spPr>
      </p:pic>
      <p:pic>
        <p:nvPicPr>
          <p:cNvPr id="23" name="Resim 22"/>
          <p:cNvPicPr>
            <a:picLocks noChangeAspect="1"/>
          </p:cNvPicPr>
          <p:nvPr/>
        </p:nvPicPr>
        <p:blipFill rotWithShape="1">
          <a:blip r:embed="rId5"/>
          <a:srcRect l="25916" t="2197" r="50784" b="-376"/>
          <a:stretch/>
        </p:blipFill>
        <p:spPr>
          <a:xfrm>
            <a:off x="8408063" y="1813562"/>
            <a:ext cx="2057294" cy="4089415"/>
          </a:xfrm>
          <a:prstGeom prst="rect">
            <a:avLst/>
          </a:prstGeom>
        </p:spPr>
      </p:pic>
      <p:pic>
        <p:nvPicPr>
          <p:cNvPr id="24" name="Resim 23"/>
          <p:cNvPicPr>
            <a:picLocks noChangeAspect="1"/>
          </p:cNvPicPr>
          <p:nvPr/>
        </p:nvPicPr>
        <p:blipFill rotWithShape="1">
          <a:blip r:embed="rId5"/>
          <a:srcRect l="2070" t="1781" r="75720" b="80329"/>
          <a:stretch/>
        </p:blipFill>
        <p:spPr>
          <a:xfrm>
            <a:off x="8433571" y="597837"/>
            <a:ext cx="4247148" cy="1132741"/>
          </a:xfrm>
          <a:prstGeom prst="rect">
            <a:avLst/>
          </a:prstGeom>
        </p:spPr>
      </p:pic>
      <p:pic>
        <p:nvPicPr>
          <p:cNvPr id="45" name="Resim 44"/>
          <p:cNvPicPr>
            <a:picLocks noChangeAspect="1"/>
          </p:cNvPicPr>
          <p:nvPr/>
        </p:nvPicPr>
        <p:blipFill rotWithShape="1">
          <a:blip r:embed="rId6"/>
          <a:srcRect b="12473"/>
          <a:stretch/>
        </p:blipFill>
        <p:spPr>
          <a:xfrm>
            <a:off x="24078" y="5334896"/>
            <a:ext cx="3450208" cy="1825798"/>
          </a:xfrm>
          <a:prstGeom prst="rect">
            <a:avLst/>
          </a:prstGeom>
        </p:spPr>
      </p:pic>
      <p:sp>
        <p:nvSpPr>
          <p:cNvPr id="43" name="Metin kutusu 42"/>
          <p:cNvSpPr txBox="1"/>
          <p:nvPr/>
        </p:nvSpPr>
        <p:spPr>
          <a:xfrm rot="21321747">
            <a:off x="1624913" y="5832024"/>
            <a:ext cx="1614124" cy="831545"/>
          </a:xfrm>
          <a:prstGeom prst="rect">
            <a:avLst/>
          </a:prstGeom>
          <a:noFill/>
        </p:spPr>
        <p:txBody>
          <a:bodyPr wrap="square" lIns="91429" tIns="45715" rIns="91429" bIns="45715" rtlCol="0">
            <a:prstTxWarp prst="textPlain">
              <a:avLst/>
            </a:prstTxWarp>
            <a:spAutoFit/>
          </a:bodyPr>
          <a:lstStyle/>
          <a:p>
            <a:pPr algn="ctr"/>
            <a:r>
              <a:rPr lang="tr-TR" sz="4400" b="1" dirty="0">
                <a:solidFill>
                  <a:srgbClr val="FF0000"/>
                </a:solidFill>
                <a:effectLst>
                  <a:outerShdw blurRad="38100" dist="38100" dir="2700000" algn="tl">
                    <a:srgbClr val="000000">
                      <a:alpha val="43137"/>
                    </a:srgbClr>
                  </a:outerShdw>
                </a:effectLst>
              </a:rPr>
              <a:t>135</a:t>
            </a:r>
            <a:r>
              <a:rPr lang="tr-TR" sz="4400" b="1" i="1" dirty="0">
                <a:solidFill>
                  <a:srgbClr val="FF0000"/>
                </a:solidFill>
                <a:effectLst>
                  <a:outerShdw blurRad="38100" dist="38100" dir="2700000" algn="tl">
                    <a:srgbClr val="000000">
                      <a:alpha val="43137"/>
                    </a:srgbClr>
                  </a:outerShdw>
                </a:effectLst>
              </a:rPr>
              <a:t> </a:t>
            </a:r>
            <a:r>
              <a:rPr lang="tr-TR" sz="3200" b="1" i="1" dirty="0">
                <a:solidFill>
                  <a:srgbClr val="1D212C"/>
                </a:solidFill>
                <a:effectLst>
                  <a:outerShdw blurRad="38100" dist="38100" dir="2700000" algn="tl">
                    <a:srgbClr val="000000">
                      <a:alpha val="43137"/>
                    </a:srgbClr>
                  </a:outerShdw>
                </a:effectLst>
              </a:rPr>
              <a:t>dk.</a:t>
            </a:r>
          </a:p>
        </p:txBody>
      </p:sp>
      <p:sp>
        <p:nvSpPr>
          <p:cNvPr id="14" name="Dikdörtgen 13"/>
          <p:cNvSpPr/>
          <p:nvPr/>
        </p:nvSpPr>
        <p:spPr>
          <a:xfrm>
            <a:off x="1830895" y="729811"/>
            <a:ext cx="1306571" cy="358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nvGrpSpPr>
          <p:cNvPr id="13" name="Grup 12"/>
          <p:cNvGrpSpPr/>
          <p:nvPr/>
        </p:nvGrpSpPr>
        <p:grpSpPr>
          <a:xfrm>
            <a:off x="0" y="325163"/>
            <a:ext cx="4168220" cy="3242233"/>
            <a:chOff x="10007" y="417504"/>
            <a:chExt cx="4168220" cy="3242233"/>
          </a:xfrm>
        </p:grpSpPr>
        <p:grpSp>
          <p:nvGrpSpPr>
            <p:cNvPr id="8" name="Grup 7"/>
            <p:cNvGrpSpPr/>
            <p:nvPr/>
          </p:nvGrpSpPr>
          <p:grpSpPr>
            <a:xfrm rot="21004810">
              <a:off x="10007" y="417504"/>
              <a:ext cx="2513498" cy="3242233"/>
              <a:chOff x="2102025" y="1011473"/>
              <a:chExt cx="4137506" cy="6708585"/>
            </a:xfrm>
          </p:grpSpPr>
          <p:pic>
            <p:nvPicPr>
              <p:cNvPr id="46" name="Resim 45"/>
              <p:cNvPicPr>
                <a:picLocks noChangeAspect="1"/>
              </p:cNvPicPr>
              <p:nvPr/>
            </p:nvPicPr>
            <p:blipFill>
              <a:blip r:embed="rId7"/>
              <a:stretch>
                <a:fillRect/>
              </a:stretch>
            </p:blipFill>
            <p:spPr>
              <a:xfrm>
                <a:off x="2784146" y="1011473"/>
                <a:ext cx="2083773" cy="4455381"/>
              </a:xfrm>
              <a:prstGeom prst="rect">
                <a:avLst/>
              </a:prstGeom>
            </p:spPr>
          </p:pic>
          <p:pic>
            <p:nvPicPr>
              <p:cNvPr id="47" name="Resim 46"/>
              <p:cNvPicPr>
                <a:picLocks noChangeAspect="1"/>
              </p:cNvPicPr>
              <p:nvPr/>
            </p:nvPicPr>
            <p:blipFill>
              <a:blip r:embed="rId8"/>
              <a:stretch>
                <a:fillRect/>
              </a:stretch>
            </p:blipFill>
            <p:spPr>
              <a:xfrm>
                <a:off x="2102025" y="5408191"/>
                <a:ext cx="4137506" cy="2311867"/>
              </a:xfrm>
              <a:prstGeom prst="rect">
                <a:avLst/>
              </a:prstGeom>
            </p:spPr>
          </p:pic>
        </p:grpSp>
        <p:sp>
          <p:nvSpPr>
            <p:cNvPr id="41" name="Metin kutusu 40"/>
            <p:cNvSpPr txBox="1"/>
            <p:nvPr/>
          </p:nvSpPr>
          <p:spPr>
            <a:xfrm>
              <a:off x="1380303" y="765977"/>
              <a:ext cx="2797924" cy="862664"/>
            </a:xfrm>
            <a:prstGeom prst="rect">
              <a:avLst/>
            </a:prstGeom>
            <a:noFill/>
          </p:spPr>
          <p:txBody>
            <a:bodyPr wrap="square" lIns="91429" tIns="45715" rIns="91429" bIns="45715" rtlCol="0">
              <a:prstTxWarp prst="textPlain">
                <a:avLst/>
              </a:prstTxWarp>
              <a:spAutoFit/>
            </a:bodyPr>
            <a:lstStyle/>
            <a:p>
              <a:pPr algn="ctr"/>
              <a:r>
                <a:rPr lang="tr-TR" sz="6000" b="1" i="1" dirty="0">
                  <a:solidFill>
                    <a:srgbClr val="FF0000"/>
                  </a:solidFill>
                  <a:effectLst>
                    <a:outerShdw blurRad="38100" dist="38100" dir="2700000" algn="tl">
                      <a:srgbClr val="000000">
                        <a:alpha val="43137"/>
                      </a:srgbClr>
                    </a:outerShdw>
                  </a:effectLst>
                </a:rPr>
                <a:t>120</a:t>
              </a:r>
              <a:r>
                <a:rPr lang="tr-TR" sz="4400" b="1" i="1" dirty="0">
                  <a:solidFill>
                    <a:srgbClr val="1D212C"/>
                  </a:solidFill>
                  <a:effectLst>
                    <a:outerShdw blurRad="38100" dist="38100" dir="2700000" algn="tl">
                      <a:srgbClr val="000000">
                        <a:alpha val="43137"/>
                      </a:srgbClr>
                    </a:outerShdw>
                  </a:effectLst>
                </a:rPr>
                <a:t> SORU</a:t>
              </a:r>
            </a:p>
          </p:txBody>
        </p:sp>
      </p:grpSp>
      <p:sp>
        <p:nvSpPr>
          <p:cNvPr id="4" name="Metin kutusu 3"/>
          <p:cNvSpPr txBox="1"/>
          <p:nvPr/>
        </p:nvSpPr>
        <p:spPr>
          <a:xfrm>
            <a:off x="55550" y="2971983"/>
            <a:ext cx="1802203" cy="2246769"/>
          </a:xfrm>
          <a:prstGeom prst="rect">
            <a:avLst/>
          </a:prstGeom>
          <a:noFill/>
        </p:spPr>
        <p:txBody>
          <a:bodyPr wrap="square" rtlCol="0">
            <a:spAutoFit/>
          </a:bodyPr>
          <a:lstStyle/>
          <a:p>
            <a:pPr algn="ctr"/>
            <a:r>
              <a:rPr lang="tr-TR" sz="1400" b="1" u="sng" dirty="0">
                <a:solidFill>
                  <a:srgbClr val="FF0000"/>
                </a:solidFill>
              </a:rPr>
              <a:t>NOT</a:t>
            </a:r>
            <a:r>
              <a:rPr lang="tr-TR" sz="1400" b="1" dirty="0"/>
              <a:t>: İLAVE FELSEFE SORULARINI DİN DERSİNDEN MUAF ÖĞRENCİLER ÇÖZECEKTİR. DİN DERSİNE TABİ OLAN ÖĞRENCİLER BU KISMI ÇÖZMELERİ DURUMUNDA PUAN </a:t>
            </a:r>
            <a:r>
              <a:rPr lang="tr-TR" sz="1400" b="1" u="sng" dirty="0">
                <a:solidFill>
                  <a:srgbClr val="FF0000"/>
                </a:solidFill>
              </a:rPr>
              <a:t>ALAMAYACAKLARDIR</a:t>
            </a:r>
            <a:r>
              <a:rPr lang="tr-TR" sz="1400" dirty="0"/>
              <a:t>.</a:t>
            </a:r>
          </a:p>
        </p:txBody>
      </p:sp>
    </p:spTree>
    <p:extLst>
      <p:ext uri="{BB962C8B-B14F-4D97-AF65-F5344CB8AC3E}">
        <p14:creationId xmlns:p14="http://schemas.microsoft.com/office/powerpoint/2010/main" val="118512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2000"/>
                                        <p:tgtEl>
                                          <p:spTgt spid="43"/>
                                        </p:tgtEl>
                                      </p:cBhvr>
                                    </p:animEffect>
                                    <p:anim calcmode="lin" valueType="num">
                                      <p:cBhvr>
                                        <p:cTn id="48" dur="2000" fill="hold"/>
                                        <p:tgtEl>
                                          <p:spTgt spid="43"/>
                                        </p:tgtEl>
                                        <p:attrNameLst>
                                          <p:attrName>ppt_w</p:attrName>
                                        </p:attrNameLst>
                                      </p:cBhvr>
                                      <p:tavLst>
                                        <p:tav tm="0" fmla="#ppt_w*sin(2.5*pi*$)">
                                          <p:val>
                                            <p:fltVal val="0"/>
                                          </p:val>
                                        </p:tav>
                                        <p:tav tm="100000">
                                          <p:val>
                                            <p:fltVal val="1"/>
                                          </p:val>
                                        </p:tav>
                                      </p:tavLst>
                                    </p:anim>
                                    <p:anim calcmode="lin" valueType="num">
                                      <p:cBhvr>
                                        <p:cTn id="49" dur="2000" fill="hold"/>
                                        <p:tgtEl>
                                          <p:spTgt spid="43"/>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2000"/>
                                        <p:tgtEl>
                                          <p:spTgt spid="45"/>
                                        </p:tgtEl>
                                      </p:cBhvr>
                                    </p:animEffect>
                                    <p:anim calcmode="lin" valueType="num">
                                      <p:cBhvr>
                                        <p:cTn id="53" dur="2000" fill="hold"/>
                                        <p:tgtEl>
                                          <p:spTgt spid="45"/>
                                        </p:tgtEl>
                                        <p:attrNameLst>
                                          <p:attrName>ppt_w</p:attrName>
                                        </p:attrNameLst>
                                      </p:cBhvr>
                                      <p:tavLst>
                                        <p:tav tm="0" fmla="#ppt_w*sin(2.5*pi*$)">
                                          <p:val>
                                            <p:fltVal val="0"/>
                                          </p:val>
                                        </p:tav>
                                        <p:tav tm="100000">
                                          <p:val>
                                            <p:fltVal val="1"/>
                                          </p:val>
                                        </p:tav>
                                      </p:tavLst>
                                    </p:anim>
                                    <p:anim calcmode="lin" valueType="num">
                                      <p:cBhvr>
                                        <p:cTn id="54" dur="20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iterate type="lt">
                                    <p:tmPct val="0"/>
                                  </p:iterate>
                                  <p:childTnLst>
                                    <p:set>
                                      <p:cBhvr>
                                        <p:cTn id="58" dur="1" fill="hold">
                                          <p:stCondLst>
                                            <p:cond delay="0"/>
                                          </p:stCondLst>
                                        </p:cTn>
                                        <p:tgtEl>
                                          <p:spTgt spid="4"/>
                                        </p:tgtEl>
                                        <p:attrNameLst>
                                          <p:attrName>style.visibility</p:attrName>
                                        </p:attrNameLst>
                                      </p:cBhvr>
                                      <p:to>
                                        <p:strVal val="visible"/>
                                      </p:to>
                                    </p:set>
                                    <p:anim calcmode="lin" valueType="num">
                                      <p:cBhvr>
                                        <p:cTn id="59" dur="1000" fill="hold"/>
                                        <p:tgtEl>
                                          <p:spTgt spid="4"/>
                                        </p:tgtEl>
                                        <p:attrNameLst>
                                          <p:attrName>ppt_w</p:attrName>
                                        </p:attrNameLst>
                                      </p:cBhvr>
                                      <p:tavLst>
                                        <p:tav tm="0">
                                          <p:val>
                                            <p:fltVal val="0"/>
                                          </p:val>
                                        </p:tav>
                                        <p:tav tm="100000">
                                          <p:val>
                                            <p:strVal val="#ppt_w"/>
                                          </p:val>
                                        </p:tav>
                                      </p:tavLst>
                                    </p:anim>
                                    <p:anim calcmode="lin" valueType="num">
                                      <p:cBhvr>
                                        <p:cTn id="60" dur="1000" fill="hold"/>
                                        <p:tgtEl>
                                          <p:spTgt spid="4"/>
                                        </p:tgtEl>
                                        <p:attrNameLst>
                                          <p:attrName>ppt_h</p:attrName>
                                        </p:attrNameLst>
                                      </p:cBhvr>
                                      <p:tavLst>
                                        <p:tav tm="0">
                                          <p:val>
                                            <p:fltVal val="0"/>
                                          </p:val>
                                        </p:tav>
                                        <p:tav tm="100000">
                                          <p:val>
                                            <p:strVal val="#ppt_h"/>
                                          </p:val>
                                        </p:tav>
                                      </p:tavLst>
                                    </p:anim>
                                    <p:anim calcmode="lin" valueType="num">
                                      <p:cBhvr>
                                        <p:cTn id="61" dur="1000" fill="hold"/>
                                        <p:tgtEl>
                                          <p:spTgt spid="4"/>
                                        </p:tgtEl>
                                        <p:attrNameLst>
                                          <p:attrName>style.rotation</p:attrName>
                                        </p:attrNameLst>
                                      </p:cBhvr>
                                      <p:tavLst>
                                        <p:tav tm="0">
                                          <p:val>
                                            <p:fltVal val="90"/>
                                          </p:val>
                                        </p:tav>
                                        <p:tav tm="100000">
                                          <p:val>
                                            <p:fltVal val="0"/>
                                          </p:val>
                                        </p:tav>
                                      </p:tavLst>
                                    </p:anim>
                                    <p:animEffect transition="in" filter="fade">
                                      <p:cBhvr>
                                        <p:cTn id="62" dur="1000"/>
                                        <p:tgtEl>
                                          <p:spTgt spid="4"/>
                                        </p:tgtEl>
                                      </p:cBhvr>
                                    </p:animEffect>
                                  </p:childTnLst>
                                </p:cTn>
                              </p:par>
                            </p:childTnLst>
                          </p:cTn>
                        </p:par>
                        <p:par>
                          <p:cTn id="63" fill="hold">
                            <p:stCondLst>
                              <p:cond delay="1000"/>
                            </p:stCondLst>
                            <p:childTnLst>
                              <p:par>
                                <p:cTn id="64" presetID="16" presetClass="emph" presetSubtype="0" fill="hold" grpId="1" nodeType="afterEffect">
                                  <p:stCondLst>
                                    <p:cond delay="0"/>
                                  </p:stCondLst>
                                  <p:iterate type="lt">
                                    <p:tmPct val="4000"/>
                                  </p:iterate>
                                  <p:childTnLst>
                                    <p:set>
                                      <p:cBhvr override="childStyle">
                                        <p:cTn id="65" dur="500" fill="hold"/>
                                        <p:tgtEl>
                                          <p:spTgt spid="4"/>
                                        </p:tgtEl>
                                        <p:attrNameLst>
                                          <p:attrName>style.color</p:attrName>
                                        </p:attrNameLst>
                                      </p:cBhvr>
                                      <p:to>
                                        <p:clrVal>
                                          <a:schemeClr val="accent2"/>
                                        </p:clrVal>
                                      </p:to>
                                    </p:set>
                                    <p:set>
                                      <p:cBhvr>
                                        <p:cTn id="66" dur="500" fill="hold"/>
                                        <p:tgtEl>
                                          <p:spTgt spid="4"/>
                                        </p:tgtEl>
                                        <p:attrNameLst>
                                          <p:attrName>fillcolor</p:attrName>
                                        </p:attrNameLst>
                                      </p:cBhvr>
                                      <p:to>
                                        <p:clrVal>
                                          <a:schemeClr val="accent2"/>
                                        </p:clrVal>
                                      </p:to>
                                    </p:set>
                                    <p:set>
                                      <p:cBhvr>
                                        <p:cTn id="67"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Resim 36"/>
          <p:cNvPicPr>
            <a:picLocks noChangeAspect="1"/>
          </p:cNvPicPr>
          <p:nvPr/>
        </p:nvPicPr>
        <p:blipFill>
          <a:blip r:embed="rId2"/>
          <a:stretch>
            <a:fillRect/>
          </a:stretch>
        </p:blipFill>
        <p:spPr>
          <a:xfrm>
            <a:off x="3511394" y="715916"/>
            <a:ext cx="6805040" cy="5621376"/>
          </a:xfrm>
          <a:prstGeom prst="rect">
            <a:avLst/>
          </a:prstGeom>
        </p:spPr>
      </p:pic>
      <p:sp>
        <p:nvSpPr>
          <p:cNvPr id="29" name="Metin kutusu 28"/>
          <p:cNvSpPr txBox="1"/>
          <p:nvPr/>
        </p:nvSpPr>
        <p:spPr>
          <a:xfrm>
            <a:off x="4917838" y="2884142"/>
            <a:ext cx="3602673" cy="1938982"/>
          </a:xfrm>
          <a:prstGeom prst="rect">
            <a:avLst/>
          </a:prstGeom>
          <a:noFill/>
        </p:spPr>
        <p:txBody>
          <a:bodyPr wrap="square" lIns="91429" tIns="45715" rIns="91429" bIns="45715" rtlCol="0">
            <a:spAutoFit/>
          </a:bodyPr>
          <a:lstStyle/>
          <a:p>
            <a:pPr algn="ctr"/>
            <a:r>
              <a:rPr lang="tr-TR" sz="6000" b="1" dirty="0">
                <a:solidFill>
                  <a:srgbClr val="FF0000"/>
                </a:solidFill>
                <a:effectLst>
                  <a:outerShdw blurRad="38100" dist="38100" dir="2700000" algn="tl">
                    <a:srgbClr val="000000">
                      <a:alpha val="43137"/>
                    </a:srgbClr>
                  </a:outerShdw>
                </a:effectLst>
                <a:latin typeface="Bookman Old Style" panose="02050604050505020204" pitchFamily="18" charset="0"/>
              </a:rPr>
              <a:t>TYT </a:t>
            </a:r>
          </a:p>
          <a:p>
            <a:pPr algn="ctr"/>
            <a:r>
              <a:rPr lang="tr-TR" sz="6000" b="1" dirty="0">
                <a:solidFill>
                  <a:srgbClr val="5C5656"/>
                </a:solidFill>
                <a:effectLst>
                  <a:outerShdw blurRad="38100" dist="38100" dir="2700000" algn="tl">
                    <a:srgbClr val="000000">
                      <a:alpha val="43137"/>
                    </a:srgbClr>
                  </a:outerShdw>
                </a:effectLst>
                <a:latin typeface="Bookman Old Style" panose="02050604050505020204" pitchFamily="18" charset="0"/>
              </a:rPr>
              <a:t>PUANI</a:t>
            </a:r>
          </a:p>
        </p:txBody>
      </p:sp>
      <p:sp>
        <p:nvSpPr>
          <p:cNvPr id="31" name="Metin kutusu 30"/>
          <p:cNvSpPr txBox="1"/>
          <p:nvPr/>
        </p:nvSpPr>
        <p:spPr>
          <a:xfrm>
            <a:off x="8946792" y="1118933"/>
            <a:ext cx="3825877" cy="1338818"/>
          </a:xfrm>
          <a:prstGeom prst="rect">
            <a:avLst/>
          </a:prstGeom>
          <a:noFill/>
        </p:spPr>
        <p:txBody>
          <a:bodyPr wrap="square" lIns="91429" tIns="45715" rIns="91429" bIns="45715" rtlCol="0">
            <a:spAutoFit/>
          </a:bodyPr>
          <a:lstStyle/>
          <a:p>
            <a:pPr algn="ctr"/>
            <a:r>
              <a:rPr lang="tr-TR" sz="2700" b="1" dirty="0">
                <a:solidFill>
                  <a:srgbClr val="FF0000"/>
                </a:solidFill>
              </a:rPr>
              <a:t>ÖNLİSANS</a:t>
            </a:r>
          </a:p>
          <a:p>
            <a:pPr algn="ctr"/>
            <a:r>
              <a:rPr lang="tr-TR" sz="2700" b="1" dirty="0">
                <a:solidFill>
                  <a:schemeClr val="tx1">
                    <a:lumMod val="95000"/>
                    <a:lumOff val="5000"/>
                  </a:schemeClr>
                </a:solidFill>
              </a:rPr>
              <a:t>(MESLEK YÜKSEKOKULU)</a:t>
            </a:r>
          </a:p>
          <a:p>
            <a:pPr algn="ctr"/>
            <a:r>
              <a:rPr lang="tr-TR" sz="2700" b="1" dirty="0"/>
              <a:t>2 YILLIK BÖLÜMLER</a:t>
            </a:r>
          </a:p>
        </p:txBody>
      </p:sp>
      <p:sp>
        <p:nvSpPr>
          <p:cNvPr id="32" name="Metin kutusu 31"/>
          <p:cNvSpPr txBox="1"/>
          <p:nvPr/>
        </p:nvSpPr>
        <p:spPr>
          <a:xfrm>
            <a:off x="8757561" y="5375921"/>
            <a:ext cx="4175942" cy="2046704"/>
          </a:xfrm>
          <a:prstGeom prst="rect">
            <a:avLst/>
          </a:prstGeom>
          <a:noFill/>
        </p:spPr>
        <p:txBody>
          <a:bodyPr wrap="square" lIns="91429" tIns="45715" rIns="91429" bIns="45715" rtlCol="0">
            <a:spAutoFit/>
          </a:bodyPr>
          <a:lstStyle/>
          <a:p>
            <a:pPr algn="ctr"/>
            <a:r>
              <a:rPr lang="tr-TR" sz="2700" b="1" dirty="0">
                <a:solidFill>
                  <a:srgbClr val="FF0000"/>
                </a:solidFill>
              </a:rPr>
              <a:t>ÖZEL YETENEK BÖLÜMLERİ</a:t>
            </a:r>
          </a:p>
          <a:p>
            <a:pPr algn="ctr"/>
            <a:r>
              <a:rPr lang="tr-TR" sz="2700" b="1" dirty="0"/>
              <a:t>                               SPOR</a:t>
            </a:r>
          </a:p>
          <a:p>
            <a:pPr algn="ctr"/>
            <a:r>
              <a:rPr lang="tr-TR" sz="2700" b="1" dirty="0"/>
              <a:t>                                 MÜZİK</a:t>
            </a:r>
          </a:p>
          <a:p>
            <a:pPr algn="ctr"/>
            <a:r>
              <a:rPr lang="tr-TR" sz="2700" b="1" dirty="0"/>
              <a:t>                                 SANAT</a:t>
            </a:r>
          </a:p>
          <a:p>
            <a:endParaRPr lang="tr-TR" sz="1900" b="1" dirty="0"/>
          </a:p>
        </p:txBody>
      </p:sp>
      <p:sp>
        <p:nvSpPr>
          <p:cNvPr id="33" name="Metin kutusu 32"/>
          <p:cNvSpPr txBox="1"/>
          <p:nvPr/>
        </p:nvSpPr>
        <p:spPr>
          <a:xfrm>
            <a:off x="2133602" y="4977672"/>
            <a:ext cx="3197290" cy="1338818"/>
          </a:xfrm>
          <a:prstGeom prst="rect">
            <a:avLst/>
          </a:prstGeom>
          <a:noFill/>
        </p:spPr>
        <p:txBody>
          <a:bodyPr wrap="square" lIns="91429" tIns="45715" rIns="91429" bIns="45715" rtlCol="0">
            <a:spAutoFit/>
          </a:bodyPr>
          <a:lstStyle/>
          <a:p>
            <a:pPr algn="ctr"/>
            <a:r>
              <a:rPr lang="tr-TR" sz="2700" b="1" dirty="0">
                <a:solidFill>
                  <a:srgbClr val="FF0000"/>
                </a:solidFill>
              </a:rPr>
              <a:t>AÇIKÖĞRETİM  </a:t>
            </a:r>
          </a:p>
          <a:p>
            <a:pPr algn="ctr"/>
            <a:r>
              <a:rPr lang="tr-TR" sz="2700" b="1" dirty="0">
                <a:solidFill>
                  <a:srgbClr val="FF0000"/>
                </a:solidFill>
              </a:rPr>
              <a:t>ÖNLİSANS</a:t>
            </a:r>
          </a:p>
          <a:p>
            <a:pPr algn="ctr"/>
            <a:r>
              <a:rPr lang="tr-TR" sz="2700" b="1" dirty="0"/>
              <a:t>BÖLÜMLERİ</a:t>
            </a:r>
          </a:p>
        </p:txBody>
      </p:sp>
      <p:sp>
        <p:nvSpPr>
          <p:cNvPr id="16" name="Metin kutusu 15"/>
          <p:cNvSpPr txBox="1"/>
          <p:nvPr/>
        </p:nvSpPr>
        <p:spPr>
          <a:xfrm>
            <a:off x="-70116" y="6660253"/>
            <a:ext cx="13755635" cy="461655"/>
          </a:xfrm>
          <a:prstGeom prst="rect">
            <a:avLst/>
          </a:prstGeom>
          <a:noFill/>
        </p:spPr>
        <p:txBody>
          <a:bodyPr wrap="square" lIns="91429" tIns="45715" rIns="91429" bIns="45715" rtlCol="0">
            <a:spAutoFit/>
          </a:bodyPr>
          <a:lstStyle/>
          <a:p>
            <a:r>
              <a:rPr lang="tr-TR" sz="2400" b="1" dirty="0">
                <a:solidFill>
                  <a:srgbClr val="FF0000"/>
                </a:solidFill>
              </a:rPr>
              <a:t>NOT: </a:t>
            </a:r>
            <a:r>
              <a:rPr lang="tr-TR" sz="2400" b="1" dirty="0"/>
              <a:t>HARP OKULLARI </a:t>
            </a:r>
            <a:r>
              <a:rPr lang="tr-TR" sz="2400" b="1" dirty="0">
                <a:solidFill>
                  <a:srgbClr val="FF0000"/>
                </a:solidFill>
              </a:rPr>
              <a:t>HARİÇ </a:t>
            </a:r>
            <a:r>
              <a:rPr lang="tr-TR" sz="2400" b="1" dirty="0"/>
              <a:t>BU BÖLÜMLER İÇİN </a:t>
            </a:r>
            <a:r>
              <a:rPr lang="tr-TR" sz="2400" b="1" dirty="0">
                <a:solidFill>
                  <a:srgbClr val="FF0000"/>
                </a:solidFill>
              </a:rPr>
              <a:t>AYT </a:t>
            </a:r>
            <a:r>
              <a:rPr lang="tr-TR" sz="2400" b="1" dirty="0"/>
              <a:t>SINAVINA GİRMEYE GEREK YOKTUR.</a:t>
            </a:r>
          </a:p>
        </p:txBody>
      </p:sp>
      <p:sp>
        <p:nvSpPr>
          <p:cNvPr id="17" name="Metin kutusu 16"/>
          <p:cNvSpPr txBox="1"/>
          <p:nvPr/>
        </p:nvSpPr>
        <p:spPr>
          <a:xfrm>
            <a:off x="4527424" y="492341"/>
            <a:ext cx="4768977" cy="1338818"/>
          </a:xfrm>
          <a:prstGeom prst="rect">
            <a:avLst/>
          </a:prstGeom>
          <a:noFill/>
        </p:spPr>
        <p:txBody>
          <a:bodyPr wrap="square" lIns="91429" tIns="45715" rIns="91429" bIns="45715" rtlCol="0">
            <a:spAutoFit/>
          </a:bodyPr>
          <a:lstStyle/>
          <a:p>
            <a:pPr algn="ctr"/>
            <a:r>
              <a:rPr lang="tr-TR" sz="2700" b="1" dirty="0">
                <a:solidFill>
                  <a:srgbClr val="FF0000"/>
                </a:solidFill>
              </a:rPr>
              <a:t>PMYO</a:t>
            </a:r>
          </a:p>
          <a:p>
            <a:pPr algn="ctr"/>
            <a:r>
              <a:rPr lang="tr-TR" sz="2700" b="1" dirty="0">
                <a:solidFill>
                  <a:srgbClr val="FF0000"/>
                </a:solidFill>
              </a:rPr>
              <a:t>ASKERİ OKULLAR (ASTSUBAY)</a:t>
            </a:r>
          </a:p>
          <a:p>
            <a:pPr algn="ctr"/>
            <a:r>
              <a:rPr lang="tr-TR" sz="2700" b="1" dirty="0"/>
              <a:t>İÇİN GİRİŞ HAKKI SAĞLAR.</a:t>
            </a:r>
          </a:p>
        </p:txBody>
      </p:sp>
      <p:grpSp>
        <p:nvGrpSpPr>
          <p:cNvPr id="18" name="Grup 17"/>
          <p:cNvGrpSpPr/>
          <p:nvPr/>
        </p:nvGrpSpPr>
        <p:grpSpPr>
          <a:xfrm>
            <a:off x="161413" y="-63314"/>
            <a:ext cx="12519305" cy="707886"/>
            <a:chOff x="161412" y="-63314"/>
            <a:chExt cx="12519305" cy="707885"/>
          </a:xfrm>
        </p:grpSpPr>
        <p:pic>
          <p:nvPicPr>
            <p:cNvPr id="19" name="Resim 18"/>
            <p:cNvPicPr>
              <a:picLocks noChangeAspect="1"/>
            </p:cNvPicPr>
            <p:nvPr/>
          </p:nvPicPr>
          <p:blipFill>
            <a:blip r:embed="rId3"/>
            <a:stretch>
              <a:fillRect/>
            </a:stretch>
          </p:blipFill>
          <p:spPr>
            <a:xfrm>
              <a:off x="161412" y="86465"/>
              <a:ext cx="12519305" cy="408328"/>
            </a:xfrm>
            <a:prstGeom prst="rect">
              <a:avLst/>
            </a:prstGeom>
          </p:spPr>
        </p:pic>
        <p:sp>
          <p:nvSpPr>
            <p:cNvPr id="20" name="Metin kutusu 19"/>
            <p:cNvSpPr txBox="1"/>
            <p:nvPr/>
          </p:nvSpPr>
          <p:spPr>
            <a:xfrm>
              <a:off x="3884913" y="-63314"/>
              <a:ext cx="5951543" cy="707885"/>
            </a:xfrm>
            <a:prstGeom prst="rect">
              <a:avLst/>
            </a:prstGeom>
            <a:noFill/>
          </p:spPr>
          <p:txBody>
            <a:bodyPr wrap="square" rtlCol="0">
              <a:spAutoFit/>
            </a:bodyPr>
            <a:lstStyle/>
            <a:p>
              <a:pPr algn="ctr"/>
              <a:r>
                <a:rPr lang="tr-TR" sz="4000" b="1" dirty="0">
                  <a:solidFill>
                    <a:srgbClr val="1D212C"/>
                  </a:solidFill>
                  <a:effectLst>
                    <a:outerShdw blurRad="38100" dist="38100" dir="2700000" algn="tl">
                      <a:srgbClr val="000000">
                        <a:alpha val="43137"/>
                      </a:srgbClr>
                    </a:outerShdw>
                  </a:effectLst>
                </a:rPr>
                <a:t>TYT PUAN SİSTEMİ</a:t>
              </a:r>
            </a:p>
          </p:txBody>
        </p:sp>
      </p:grpSp>
      <p:sp>
        <p:nvSpPr>
          <p:cNvPr id="15" name="Dikdörtgen 14"/>
          <p:cNvSpPr/>
          <p:nvPr/>
        </p:nvSpPr>
        <p:spPr>
          <a:xfrm>
            <a:off x="158076" y="1224681"/>
            <a:ext cx="4016315" cy="2522361"/>
          </a:xfrm>
          <a:prstGeom prst="rect">
            <a:avLst/>
          </a:prstGeom>
          <a:noFill/>
        </p:spPr>
        <p:txBody>
          <a:bodyPr wrap="none" lIns="91429" tIns="45715" rIns="91429" bIns="45715">
            <a:prstTxWarp prst="textPlain">
              <a:avLst/>
            </a:prstTxWarp>
            <a:spAutoFit/>
          </a:bodyPr>
          <a:lstStyle/>
          <a:p>
            <a:pPr algn="ctr"/>
            <a:r>
              <a:rPr lang="tr-TR" sz="6600" b="1" dirty="0">
                <a:ln w="9525">
                  <a:solidFill>
                    <a:schemeClr val="bg1"/>
                  </a:solidFill>
                  <a:prstDash val="solid"/>
                </a:ln>
                <a:solidFill>
                  <a:srgbClr val="0070C0"/>
                </a:solidFill>
                <a:effectLst>
                  <a:outerShdw blurRad="12700" dist="38100" dir="2700000" algn="tl" rotWithShape="0">
                    <a:schemeClr val="bg1">
                      <a:lumMod val="50000"/>
                    </a:schemeClr>
                  </a:outerShdw>
                </a:effectLst>
              </a:rPr>
              <a:t>YERLEŞTİRME </a:t>
            </a:r>
          </a:p>
          <a:p>
            <a:pPr algn="ctr"/>
            <a:r>
              <a:rPr lang="tr-TR" sz="6600" b="1" dirty="0">
                <a:ln w="9525">
                  <a:solidFill>
                    <a:schemeClr val="bg1"/>
                  </a:solidFill>
                  <a:prstDash val="solid"/>
                </a:ln>
                <a:solidFill>
                  <a:srgbClr val="0070C0"/>
                </a:solidFill>
                <a:effectLst>
                  <a:outerShdw blurRad="12700" dist="38100" dir="2700000" algn="tl" rotWithShape="0">
                    <a:schemeClr val="bg1">
                      <a:lumMod val="50000"/>
                    </a:schemeClr>
                  </a:outerShdw>
                </a:effectLst>
              </a:rPr>
              <a:t>PUANINDA</a:t>
            </a:r>
          </a:p>
          <a:p>
            <a:pPr algn="ctr"/>
            <a:r>
              <a:rPr lang="tr-TR" sz="6600" b="1" dirty="0">
                <a:ln w="9525">
                  <a:solidFill>
                    <a:schemeClr val="bg1"/>
                  </a:solidFill>
                  <a:prstDash val="solid"/>
                </a:ln>
                <a:solidFill>
                  <a:srgbClr val="0070C0"/>
                </a:solidFill>
                <a:effectLst>
                  <a:outerShdw blurRad="12700" dist="38100" dir="2700000" algn="tl" rotWithShape="0">
                    <a:schemeClr val="bg1">
                      <a:lumMod val="50000"/>
                    </a:schemeClr>
                  </a:outerShdw>
                </a:effectLst>
              </a:rPr>
              <a:t>ETKİSİ</a:t>
            </a:r>
          </a:p>
          <a:p>
            <a:pPr algn="ctr"/>
            <a:r>
              <a:rPr lang="tr-TR" sz="19900" b="1" dirty="0">
                <a:ln w="9525">
                  <a:solidFill>
                    <a:schemeClr val="bg1"/>
                  </a:solidFill>
                  <a:prstDash val="solid"/>
                </a:ln>
                <a:solidFill>
                  <a:srgbClr val="FF0000"/>
                </a:solidFill>
                <a:effectLst>
                  <a:outerShdw blurRad="12700" dist="38100" dir="2700000" algn="tl" rotWithShape="0">
                    <a:schemeClr val="bg1">
                      <a:lumMod val="50000"/>
                    </a:schemeClr>
                  </a:outerShdw>
                </a:effectLst>
              </a:rPr>
              <a:t>%40</a:t>
            </a:r>
          </a:p>
        </p:txBody>
      </p:sp>
      <p:sp>
        <p:nvSpPr>
          <p:cNvPr id="3" name="Dikdörtgen 2"/>
          <p:cNvSpPr/>
          <p:nvPr/>
        </p:nvSpPr>
        <p:spPr>
          <a:xfrm>
            <a:off x="9011186" y="3768879"/>
            <a:ext cx="3301015" cy="166199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tr-TR" dirty="0"/>
              <a:t>2020-YKS’den itibaren özel yetenek sınavı ile öğrenci alan öğretmenlik programlarına başvuru yapabilmek için adayların </a:t>
            </a:r>
            <a:r>
              <a:rPr lang="tr-TR" b="1" dirty="0">
                <a:solidFill>
                  <a:srgbClr val="FF0000"/>
                </a:solidFill>
              </a:rPr>
              <a:t>TYT puanının en düşük 300 bininci başarı sırasına </a:t>
            </a:r>
            <a:r>
              <a:rPr lang="tr-TR" dirty="0"/>
              <a:t>sahip olmaları gerekmektedir.</a:t>
            </a:r>
          </a:p>
        </p:txBody>
      </p:sp>
      <p:sp>
        <p:nvSpPr>
          <p:cNvPr id="21" name="Dikdörtgen 20"/>
          <p:cNvSpPr/>
          <p:nvPr/>
        </p:nvSpPr>
        <p:spPr>
          <a:xfrm>
            <a:off x="8873544" y="2316414"/>
            <a:ext cx="3884448" cy="140038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tr-TR" b="1" u="sng" dirty="0">
                <a:solidFill>
                  <a:srgbClr val="FF0000"/>
                </a:solidFill>
              </a:rPr>
              <a:t>NOT: </a:t>
            </a:r>
            <a:r>
              <a:rPr lang="tr-TR" dirty="0"/>
              <a:t>SAYISAL KÖKENLİ ÖNLİSANS BÖLÜMLERİNE SAYISAL DERSLER YERİNE SOSYAL ÇÖZEREK DE GİDİLEBİLMEKTEDİR. ÇÜNKÜ TYT PUANI TEKTİR VE HER DERSİN ETKİSİ VARDIR.</a:t>
            </a:r>
          </a:p>
        </p:txBody>
      </p:sp>
    </p:spTree>
    <p:extLst>
      <p:ext uri="{BB962C8B-B14F-4D97-AF65-F5344CB8AC3E}">
        <p14:creationId xmlns:p14="http://schemas.microsoft.com/office/powerpoint/2010/main" val="160320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80">
                                          <p:stCondLst>
                                            <p:cond delay="0"/>
                                          </p:stCondLst>
                                        </p:cTn>
                                        <p:tgtEl>
                                          <p:spTgt spid="37"/>
                                        </p:tgtEl>
                                      </p:cBhvr>
                                    </p:animEffect>
                                    <p:anim calcmode="lin" valueType="num">
                                      <p:cBhvr>
                                        <p:cTn id="13"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8" dur="26">
                                          <p:stCondLst>
                                            <p:cond delay="650"/>
                                          </p:stCondLst>
                                        </p:cTn>
                                        <p:tgtEl>
                                          <p:spTgt spid="37"/>
                                        </p:tgtEl>
                                      </p:cBhvr>
                                      <p:to x="100000" y="60000"/>
                                    </p:animScale>
                                    <p:animScale>
                                      <p:cBhvr>
                                        <p:cTn id="19" dur="166" decel="50000">
                                          <p:stCondLst>
                                            <p:cond delay="676"/>
                                          </p:stCondLst>
                                        </p:cTn>
                                        <p:tgtEl>
                                          <p:spTgt spid="37"/>
                                        </p:tgtEl>
                                      </p:cBhvr>
                                      <p:to x="100000" y="100000"/>
                                    </p:animScale>
                                    <p:animScale>
                                      <p:cBhvr>
                                        <p:cTn id="20" dur="26">
                                          <p:stCondLst>
                                            <p:cond delay="1312"/>
                                          </p:stCondLst>
                                        </p:cTn>
                                        <p:tgtEl>
                                          <p:spTgt spid="37"/>
                                        </p:tgtEl>
                                      </p:cBhvr>
                                      <p:to x="100000" y="80000"/>
                                    </p:animScale>
                                    <p:animScale>
                                      <p:cBhvr>
                                        <p:cTn id="21" dur="166" decel="50000">
                                          <p:stCondLst>
                                            <p:cond delay="1338"/>
                                          </p:stCondLst>
                                        </p:cTn>
                                        <p:tgtEl>
                                          <p:spTgt spid="37"/>
                                        </p:tgtEl>
                                      </p:cBhvr>
                                      <p:to x="100000" y="100000"/>
                                    </p:animScale>
                                    <p:animScale>
                                      <p:cBhvr>
                                        <p:cTn id="22" dur="26">
                                          <p:stCondLst>
                                            <p:cond delay="1642"/>
                                          </p:stCondLst>
                                        </p:cTn>
                                        <p:tgtEl>
                                          <p:spTgt spid="37"/>
                                        </p:tgtEl>
                                      </p:cBhvr>
                                      <p:to x="100000" y="90000"/>
                                    </p:animScale>
                                    <p:animScale>
                                      <p:cBhvr>
                                        <p:cTn id="23" dur="166" decel="50000">
                                          <p:stCondLst>
                                            <p:cond delay="1668"/>
                                          </p:stCondLst>
                                        </p:cTn>
                                        <p:tgtEl>
                                          <p:spTgt spid="37"/>
                                        </p:tgtEl>
                                      </p:cBhvr>
                                      <p:to x="100000" y="100000"/>
                                    </p:animScale>
                                    <p:animScale>
                                      <p:cBhvr>
                                        <p:cTn id="24" dur="26">
                                          <p:stCondLst>
                                            <p:cond delay="1808"/>
                                          </p:stCondLst>
                                        </p:cTn>
                                        <p:tgtEl>
                                          <p:spTgt spid="37"/>
                                        </p:tgtEl>
                                      </p:cBhvr>
                                      <p:to x="100000" y="95000"/>
                                    </p:animScale>
                                    <p:animScale>
                                      <p:cBhvr>
                                        <p:cTn id="25" dur="166" decel="50000">
                                          <p:stCondLst>
                                            <p:cond delay="1834"/>
                                          </p:stCondLst>
                                        </p:cTn>
                                        <p:tgtEl>
                                          <p:spTgt spid="37"/>
                                        </p:tgtEl>
                                      </p:cBhvr>
                                      <p:to x="100000" y="100000"/>
                                    </p:animScale>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ppt_x"/>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ppt_x"/>
                                          </p:val>
                                        </p:tav>
                                        <p:tav tm="100000">
                                          <p:val>
                                            <p:strVal val="#ppt_x"/>
                                          </p:val>
                                        </p:tav>
                                      </p:tavLst>
                                    </p:anim>
                                    <p:anim calcmode="lin" valueType="num">
                                      <p:cBhvr additive="base">
                                        <p:cTn id="5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down)">
                                      <p:cBhvr>
                                        <p:cTn id="71" dur="580">
                                          <p:stCondLst>
                                            <p:cond delay="0"/>
                                          </p:stCondLst>
                                        </p:cTn>
                                        <p:tgtEl>
                                          <p:spTgt spid="16"/>
                                        </p:tgtEl>
                                      </p:cBhvr>
                                    </p:animEffect>
                                    <p:anim calcmode="lin" valueType="num">
                                      <p:cBhvr>
                                        <p:cTn id="7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7" dur="26">
                                          <p:stCondLst>
                                            <p:cond delay="650"/>
                                          </p:stCondLst>
                                        </p:cTn>
                                        <p:tgtEl>
                                          <p:spTgt spid="16"/>
                                        </p:tgtEl>
                                      </p:cBhvr>
                                      <p:to x="100000" y="60000"/>
                                    </p:animScale>
                                    <p:animScale>
                                      <p:cBhvr>
                                        <p:cTn id="78" dur="166" decel="50000">
                                          <p:stCondLst>
                                            <p:cond delay="676"/>
                                          </p:stCondLst>
                                        </p:cTn>
                                        <p:tgtEl>
                                          <p:spTgt spid="16"/>
                                        </p:tgtEl>
                                      </p:cBhvr>
                                      <p:to x="100000" y="100000"/>
                                    </p:animScale>
                                    <p:animScale>
                                      <p:cBhvr>
                                        <p:cTn id="79" dur="26">
                                          <p:stCondLst>
                                            <p:cond delay="1312"/>
                                          </p:stCondLst>
                                        </p:cTn>
                                        <p:tgtEl>
                                          <p:spTgt spid="16"/>
                                        </p:tgtEl>
                                      </p:cBhvr>
                                      <p:to x="100000" y="80000"/>
                                    </p:animScale>
                                    <p:animScale>
                                      <p:cBhvr>
                                        <p:cTn id="80" dur="166" decel="50000">
                                          <p:stCondLst>
                                            <p:cond delay="1338"/>
                                          </p:stCondLst>
                                        </p:cTn>
                                        <p:tgtEl>
                                          <p:spTgt spid="16"/>
                                        </p:tgtEl>
                                      </p:cBhvr>
                                      <p:to x="100000" y="100000"/>
                                    </p:animScale>
                                    <p:animScale>
                                      <p:cBhvr>
                                        <p:cTn id="81" dur="26">
                                          <p:stCondLst>
                                            <p:cond delay="1642"/>
                                          </p:stCondLst>
                                        </p:cTn>
                                        <p:tgtEl>
                                          <p:spTgt spid="16"/>
                                        </p:tgtEl>
                                      </p:cBhvr>
                                      <p:to x="100000" y="90000"/>
                                    </p:animScale>
                                    <p:animScale>
                                      <p:cBhvr>
                                        <p:cTn id="82" dur="166" decel="50000">
                                          <p:stCondLst>
                                            <p:cond delay="1668"/>
                                          </p:stCondLst>
                                        </p:cTn>
                                        <p:tgtEl>
                                          <p:spTgt spid="16"/>
                                        </p:tgtEl>
                                      </p:cBhvr>
                                      <p:to x="100000" y="100000"/>
                                    </p:animScale>
                                    <p:animScale>
                                      <p:cBhvr>
                                        <p:cTn id="83" dur="26">
                                          <p:stCondLst>
                                            <p:cond delay="1808"/>
                                          </p:stCondLst>
                                        </p:cTn>
                                        <p:tgtEl>
                                          <p:spTgt spid="16"/>
                                        </p:tgtEl>
                                      </p:cBhvr>
                                      <p:to x="100000" y="95000"/>
                                    </p:animScale>
                                    <p:animScale>
                                      <p:cBhvr>
                                        <p:cTn id="84" dur="166" decel="50000">
                                          <p:stCondLst>
                                            <p:cond delay="1834"/>
                                          </p:stCondLst>
                                        </p:cTn>
                                        <p:tgtEl>
                                          <p:spTgt spid="16"/>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15"/>
                                        </p:tgtEl>
                                        <p:attrNameLst>
                                          <p:attrName>style.visibility</p:attrName>
                                        </p:attrNameLst>
                                      </p:cBhvr>
                                      <p:to>
                                        <p:strVal val="visible"/>
                                      </p:to>
                                    </p:set>
                                    <p:anim calcmode="lin" valueType="num">
                                      <p:cBhvr>
                                        <p:cTn id="89" dur="500" fill="hold"/>
                                        <p:tgtEl>
                                          <p:spTgt spid="15"/>
                                        </p:tgtEl>
                                        <p:attrNameLst>
                                          <p:attrName>ppt_w</p:attrName>
                                        </p:attrNameLst>
                                      </p:cBhvr>
                                      <p:tavLst>
                                        <p:tav tm="0">
                                          <p:val>
                                            <p:fltVal val="0"/>
                                          </p:val>
                                        </p:tav>
                                        <p:tav tm="100000">
                                          <p:val>
                                            <p:strVal val="#ppt_w"/>
                                          </p:val>
                                        </p:tav>
                                      </p:tavLst>
                                    </p:anim>
                                    <p:anim calcmode="lin" valueType="num">
                                      <p:cBhvr>
                                        <p:cTn id="90" dur="500" fill="hold"/>
                                        <p:tgtEl>
                                          <p:spTgt spid="15"/>
                                        </p:tgtEl>
                                        <p:attrNameLst>
                                          <p:attrName>ppt_h</p:attrName>
                                        </p:attrNameLst>
                                      </p:cBhvr>
                                      <p:tavLst>
                                        <p:tav tm="0">
                                          <p:val>
                                            <p:fltVal val="0"/>
                                          </p:val>
                                        </p:tav>
                                        <p:tav tm="100000">
                                          <p:val>
                                            <p:strVal val="#ppt_h"/>
                                          </p:val>
                                        </p:tav>
                                      </p:tavLst>
                                    </p:anim>
                                    <p:animEffect transition="in" filter="fade">
                                      <p:cBhvr>
                                        <p:cTn id="9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33" grpId="0"/>
      <p:bldP spid="16" grpId="0"/>
      <p:bldP spid="17" grpId="0"/>
      <p:bldP spid="15" grpId="0"/>
      <p:bldP spid="3"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515154" y="940158"/>
            <a:ext cx="11784169" cy="585112"/>
          </a:xfrm>
        </p:spPr>
        <p:txBody>
          <a:bodyPr>
            <a:noAutofit/>
          </a:bodyPr>
          <a:lstStyle/>
          <a:p>
            <a:pPr algn="ctr"/>
            <a:r>
              <a:rPr lang="tr-TR" sz="2400" b="1" dirty="0">
                <a:solidFill>
                  <a:srgbClr val="0070C0"/>
                </a:solidFill>
                <a:effectLst>
                  <a:outerShdw blurRad="38100" dist="38100" dir="2700000" algn="tl">
                    <a:srgbClr val="000000">
                      <a:alpha val="43137"/>
                    </a:srgbClr>
                  </a:outerShdw>
                </a:effectLst>
                <a:latin typeface="+mn-lt"/>
              </a:rPr>
              <a:t>TYT PUANININ HESAPLANMASINDA DERSLERİN ‘’</a:t>
            </a:r>
            <a:r>
              <a:rPr lang="tr-TR" sz="2400" b="1" dirty="0">
                <a:solidFill>
                  <a:srgbClr val="FF0000"/>
                </a:solidFill>
                <a:effectLst>
                  <a:outerShdw blurRad="38100" dist="38100" dir="2700000" algn="tl">
                    <a:srgbClr val="000000">
                      <a:alpha val="43137"/>
                    </a:srgbClr>
                  </a:outerShdw>
                </a:effectLst>
                <a:latin typeface="+mn-lt"/>
              </a:rPr>
              <a:t>1</a:t>
            </a:r>
            <a:r>
              <a:rPr lang="tr-TR" sz="2400" b="1" dirty="0">
                <a:solidFill>
                  <a:srgbClr val="0070C0"/>
                </a:solidFill>
                <a:effectLst>
                  <a:outerShdw blurRad="38100" dist="38100" dir="2700000" algn="tl">
                    <a:srgbClr val="000000">
                      <a:alpha val="43137"/>
                    </a:srgbClr>
                  </a:outerShdw>
                </a:effectLst>
                <a:latin typeface="+mn-lt"/>
              </a:rPr>
              <a:t> </a:t>
            </a:r>
            <a:r>
              <a:rPr lang="tr-TR" sz="2400" b="1" dirty="0">
                <a:solidFill>
                  <a:srgbClr val="FF0000"/>
                </a:solidFill>
                <a:effectLst>
                  <a:outerShdw blurRad="38100" dist="38100" dir="2700000" algn="tl">
                    <a:srgbClr val="000000">
                      <a:alpha val="43137"/>
                    </a:srgbClr>
                  </a:outerShdw>
                </a:effectLst>
                <a:latin typeface="+mn-lt"/>
              </a:rPr>
              <a:t>NET</a:t>
            </a:r>
            <a:r>
              <a:rPr lang="tr-TR" sz="2400" b="1" dirty="0">
                <a:solidFill>
                  <a:srgbClr val="0070C0"/>
                </a:solidFill>
                <a:effectLst>
                  <a:outerShdw blurRad="38100" dist="38100" dir="2700000" algn="tl">
                    <a:srgbClr val="000000">
                      <a:alpha val="43137"/>
                    </a:srgbClr>
                  </a:outerShdw>
                </a:effectLst>
                <a:latin typeface="+mn-lt"/>
              </a:rPr>
              <a:t>’’E KARŞILIK GELEN DEĞERİ</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339759091"/>
              </p:ext>
            </p:extLst>
          </p:nvPr>
        </p:nvGraphicFramePr>
        <p:xfrm>
          <a:off x="570033" y="1462463"/>
          <a:ext cx="11717167" cy="4873941"/>
        </p:xfrm>
        <a:graphic>
          <a:graphicData uri="http://schemas.openxmlformats.org/drawingml/2006/table">
            <a:tbl>
              <a:tblPr>
                <a:tableStyleId>{5940675A-B579-460E-94D1-54222C63F5DA}</a:tableStyleId>
              </a:tblPr>
              <a:tblGrid>
                <a:gridCol w="2213167">
                  <a:extLst>
                    <a:ext uri="{9D8B030D-6E8A-4147-A177-3AD203B41FA5}">
                      <a16:colId xmlns:a16="http://schemas.microsoft.com/office/drawing/2014/main" val="20000"/>
                    </a:ext>
                  </a:extLst>
                </a:gridCol>
                <a:gridCol w="2376000">
                  <a:extLst>
                    <a:ext uri="{9D8B030D-6E8A-4147-A177-3AD203B41FA5}">
                      <a16:colId xmlns:a16="http://schemas.microsoft.com/office/drawing/2014/main" val="20001"/>
                    </a:ext>
                  </a:extLst>
                </a:gridCol>
                <a:gridCol w="2376000">
                  <a:extLst>
                    <a:ext uri="{9D8B030D-6E8A-4147-A177-3AD203B41FA5}">
                      <a16:colId xmlns:a16="http://schemas.microsoft.com/office/drawing/2014/main" val="20002"/>
                    </a:ext>
                  </a:extLst>
                </a:gridCol>
                <a:gridCol w="2376000">
                  <a:extLst>
                    <a:ext uri="{9D8B030D-6E8A-4147-A177-3AD203B41FA5}">
                      <a16:colId xmlns:a16="http://schemas.microsoft.com/office/drawing/2014/main" val="20003"/>
                    </a:ext>
                  </a:extLst>
                </a:gridCol>
                <a:gridCol w="2376000">
                  <a:extLst>
                    <a:ext uri="{9D8B030D-6E8A-4147-A177-3AD203B41FA5}">
                      <a16:colId xmlns:a16="http://schemas.microsoft.com/office/drawing/2014/main" val="20004"/>
                    </a:ext>
                  </a:extLst>
                </a:gridCol>
              </a:tblGrid>
              <a:tr h="1259713">
                <a:tc>
                  <a:txBody>
                    <a:bodyPr/>
                    <a:lstStyle/>
                    <a:p>
                      <a:pPr algn="ctr" fontAlgn="ctr"/>
                      <a:r>
                        <a:rPr lang="tr-TR" sz="2600" b="1" u="none" strike="noStrike" dirty="0">
                          <a:effectLst>
                            <a:outerShdw blurRad="38100" dist="38100" dir="2700000" algn="tl">
                              <a:srgbClr val="000000">
                                <a:alpha val="43137"/>
                              </a:srgbClr>
                            </a:outerShdw>
                          </a:effectLst>
                        </a:rPr>
                        <a:t>Der Adı </a:t>
                      </a:r>
                      <a:endParaRPr lang="tr-TR" sz="2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ctr"/>
                </a:tc>
                <a:tc>
                  <a:txBody>
                    <a:bodyPr/>
                    <a:lstStyle/>
                    <a:p>
                      <a:pPr algn="ctr" fontAlgn="ctr"/>
                      <a:r>
                        <a:rPr lang="tr-TR" sz="2600" b="1" u="none" strike="noStrike" dirty="0">
                          <a:solidFill>
                            <a:srgbClr val="7030A0"/>
                          </a:solidFill>
                          <a:effectLst>
                            <a:outerShdw blurRad="38100" dist="38100" dir="2700000" algn="tl">
                              <a:srgbClr val="000000">
                                <a:alpha val="43137"/>
                              </a:srgbClr>
                            </a:outerShdw>
                          </a:effectLst>
                        </a:rPr>
                        <a:t>TYT </a:t>
                      </a:r>
                    </a:p>
                    <a:p>
                      <a:pPr algn="ctr" fontAlgn="ctr"/>
                      <a:r>
                        <a:rPr lang="tr-TR" sz="2600" b="1" u="none" strike="noStrike" dirty="0">
                          <a:solidFill>
                            <a:srgbClr val="7030A0"/>
                          </a:solidFill>
                          <a:effectLst>
                            <a:outerShdw blurRad="38100" dist="38100" dir="2700000" algn="tl">
                              <a:srgbClr val="000000">
                                <a:alpha val="43137"/>
                              </a:srgbClr>
                            </a:outerShdw>
                          </a:effectLst>
                        </a:rPr>
                        <a:t>Soru Sayısı</a:t>
                      </a:r>
                      <a:endParaRPr lang="tr-TR" sz="2600" b="1" i="0" u="none" strike="noStrike" dirty="0">
                        <a:solidFill>
                          <a:srgbClr val="7030A0"/>
                        </a:solidFill>
                        <a:effectLst>
                          <a:outerShdw blurRad="38100" dist="38100" dir="2700000" algn="tl">
                            <a:srgbClr val="000000">
                              <a:alpha val="43137"/>
                            </a:srgbClr>
                          </a:outerShdw>
                        </a:effectLst>
                        <a:latin typeface="Calibri"/>
                      </a:endParaRPr>
                    </a:p>
                  </a:txBody>
                  <a:tcPr marL="9525" marR="9525" marT="9525" marB="0" anchor="ctr">
                    <a:solidFill>
                      <a:schemeClr val="accent4">
                        <a:lumMod val="60000"/>
                        <a:lumOff val="40000"/>
                      </a:schemeClr>
                    </a:solidFill>
                  </a:tcPr>
                </a:tc>
                <a:tc>
                  <a:txBody>
                    <a:bodyPr/>
                    <a:lstStyle/>
                    <a:p>
                      <a:pPr algn="ctr" fontAlgn="ctr"/>
                      <a:r>
                        <a:rPr lang="tr-TR" sz="2600" b="1" u="none" strike="noStrike" dirty="0">
                          <a:solidFill>
                            <a:srgbClr val="7030A0"/>
                          </a:solidFill>
                          <a:effectLst>
                            <a:outerShdw blurRad="38100" dist="38100" dir="2700000" algn="tl">
                              <a:srgbClr val="000000">
                                <a:alpha val="43137"/>
                              </a:srgbClr>
                            </a:outerShdw>
                          </a:effectLst>
                        </a:rPr>
                        <a:t>1 Net </a:t>
                      </a:r>
                    </a:p>
                    <a:p>
                      <a:pPr algn="ctr" fontAlgn="ctr"/>
                      <a:r>
                        <a:rPr lang="tr-TR" sz="2600" b="1" u="none" strike="noStrike" dirty="0">
                          <a:solidFill>
                            <a:srgbClr val="7030A0"/>
                          </a:solidFill>
                          <a:effectLst>
                            <a:outerShdw blurRad="38100" dist="38100" dir="2700000" algn="tl">
                              <a:srgbClr val="000000">
                                <a:alpha val="43137"/>
                              </a:srgbClr>
                            </a:outerShdw>
                          </a:effectLst>
                        </a:rPr>
                        <a:t>Değeri</a:t>
                      </a:r>
                      <a:endParaRPr lang="tr-TR" sz="2600" b="1" i="0" u="none" strike="noStrike" dirty="0">
                        <a:solidFill>
                          <a:srgbClr val="7030A0"/>
                        </a:solidFill>
                        <a:effectLst>
                          <a:outerShdw blurRad="38100" dist="38100" dir="2700000" algn="tl">
                            <a:srgbClr val="000000">
                              <a:alpha val="43137"/>
                            </a:srgbClr>
                          </a:outerShdw>
                        </a:effectLst>
                        <a:latin typeface="Calibri"/>
                      </a:endParaRPr>
                    </a:p>
                  </a:txBody>
                  <a:tcPr marL="9525" marR="9525" marT="9525" marB="0" anchor="ctr">
                    <a:solidFill>
                      <a:schemeClr val="accent4">
                        <a:lumMod val="60000"/>
                        <a:lumOff val="40000"/>
                      </a:schemeClr>
                    </a:solidFill>
                  </a:tcPr>
                </a:tc>
                <a:tc>
                  <a:txBody>
                    <a:bodyPr/>
                    <a:lstStyle/>
                    <a:p>
                      <a:pPr algn="ctr" fontAlgn="ctr"/>
                      <a:r>
                        <a:rPr lang="tr-TR" sz="2600" b="1" u="none" strike="noStrike" dirty="0">
                          <a:solidFill>
                            <a:srgbClr val="7030A0"/>
                          </a:solidFill>
                          <a:effectLst>
                            <a:outerShdw blurRad="38100" dist="38100" dir="2700000" algn="tl">
                              <a:srgbClr val="000000">
                                <a:alpha val="43137"/>
                              </a:srgbClr>
                            </a:outerShdw>
                          </a:effectLst>
                        </a:rPr>
                        <a:t>Toplam Puan </a:t>
                      </a:r>
                    </a:p>
                    <a:p>
                      <a:pPr algn="ctr" fontAlgn="ctr"/>
                      <a:r>
                        <a:rPr lang="tr-TR" sz="2600" b="1" u="none" strike="noStrike" dirty="0">
                          <a:solidFill>
                            <a:srgbClr val="7030A0"/>
                          </a:solidFill>
                          <a:effectLst>
                            <a:outerShdw blurRad="38100" dist="38100" dir="2700000" algn="tl">
                              <a:srgbClr val="000000">
                                <a:alpha val="43137"/>
                              </a:srgbClr>
                            </a:outerShdw>
                          </a:effectLst>
                        </a:rPr>
                        <a:t>Katkısı</a:t>
                      </a:r>
                      <a:endParaRPr lang="tr-TR" sz="2600" b="1" i="0" u="none" strike="noStrike" dirty="0">
                        <a:solidFill>
                          <a:srgbClr val="7030A0"/>
                        </a:solidFill>
                        <a:effectLst>
                          <a:outerShdw blurRad="38100" dist="38100" dir="2700000" algn="tl">
                            <a:srgbClr val="000000">
                              <a:alpha val="43137"/>
                            </a:srgbClr>
                          </a:outerShdw>
                        </a:effectLst>
                        <a:latin typeface="Calibri"/>
                      </a:endParaRPr>
                    </a:p>
                  </a:txBody>
                  <a:tcPr marL="9525" marR="9525" marT="9525" marB="0" anchor="ctr">
                    <a:solidFill>
                      <a:schemeClr val="accent4">
                        <a:lumMod val="60000"/>
                        <a:lumOff val="40000"/>
                      </a:schemeClr>
                    </a:solidFill>
                  </a:tcPr>
                </a:tc>
                <a:tc>
                  <a:txBody>
                    <a:bodyPr/>
                    <a:lstStyle/>
                    <a:p>
                      <a:pPr algn="ctr" fontAlgn="ctr"/>
                      <a:r>
                        <a:rPr lang="tr-TR" sz="2600" b="1" u="none" strike="noStrike" dirty="0">
                          <a:solidFill>
                            <a:srgbClr val="7030A0"/>
                          </a:solidFill>
                          <a:effectLst>
                            <a:outerShdw blurRad="38100" dist="38100" dir="2700000" algn="tl">
                              <a:srgbClr val="000000">
                                <a:alpha val="43137"/>
                              </a:srgbClr>
                            </a:outerShdw>
                          </a:effectLst>
                        </a:rPr>
                        <a:t>TYT </a:t>
                      </a:r>
                    </a:p>
                    <a:p>
                      <a:pPr algn="ctr" fontAlgn="ctr"/>
                      <a:r>
                        <a:rPr lang="tr-TR" sz="2600" b="1" u="none" strike="noStrike" dirty="0">
                          <a:solidFill>
                            <a:srgbClr val="7030A0"/>
                          </a:solidFill>
                          <a:effectLst>
                            <a:outerShdw blurRad="38100" dist="38100" dir="2700000" algn="tl">
                              <a:srgbClr val="000000">
                                <a:alpha val="43137"/>
                              </a:srgbClr>
                            </a:outerShdw>
                          </a:effectLst>
                        </a:rPr>
                        <a:t>Test Ağırlıkları</a:t>
                      </a:r>
                      <a:endParaRPr lang="tr-TR" sz="2600" b="1" i="0" u="none" strike="noStrike" dirty="0">
                        <a:solidFill>
                          <a:srgbClr val="7030A0"/>
                        </a:solidFill>
                        <a:effectLst>
                          <a:outerShdw blurRad="38100" dist="38100" dir="2700000" algn="tl">
                            <a:srgbClr val="000000">
                              <a:alpha val="43137"/>
                            </a:srgbClr>
                          </a:outerShdw>
                        </a:effectLst>
                        <a:latin typeface="Calibri"/>
                      </a:endParaRPr>
                    </a:p>
                  </a:txBody>
                  <a:tcPr marL="9525" marR="9525" marT="9525" marB="0" anchor="ctr">
                    <a:solidFill>
                      <a:schemeClr val="accent4">
                        <a:lumMod val="60000"/>
                        <a:lumOff val="40000"/>
                      </a:schemeClr>
                    </a:solidFill>
                  </a:tcPr>
                </a:tc>
                <a:extLst>
                  <a:ext uri="{0D108BD9-81ED-4DB2-BD59-A6C34878D82A}">
                    <a16:rowId xmlns:a16="http://schemas.microsoft.com/office/drawing/2014/main" val="10000"/>
                  </a:ext>
                </a:extLst>
              </a:tr>
              <a:tr h="839807">
                <a:tc>
                  <a:txBody>
                    <a:bodyPr/>
                    <a:lstStyle/>
                    <a:p>
                      <a:pPr algn="ctr" fontAlgn="ctr"/>
                      <a:r>
                        <a:rPr lang="tr-TR" sz="3600" b="1" u="none" strike="noStrike" dirty="0">
                          <a:solidFill>
                            <a:srgbClr val="FF0000"/>
                          </a:solidFill>
                          <a:effectLst>
                            <a:outerShdw blurRad="38100" dist="38100" dir="2700000" algn="tl">
                              <a:srgbClr val="000000">
                                <a:alpha val="43137"/>
                              </a:srgbClr>
                            </a:outerShdw>
                          </a:effectLst>
                        </a:rPr>
                        <a:t>Türkçe</a:t>
                      </a:r>
                      <a:endParaRPr lang="tr-TR" sz="3600" b="1" i="0" u="none" strike="noStrike" dirty="0">
                        <a:solidFill>
                          <a:srgbClr val="FF0000"/>
                        </a:solidFill>
                        <a:effectLst>
                          <a:outerShdw blurRad="38100" dist="38100" dir="2700000" algn="tl">
                            <a:srgbClr val="000000">
                              <a:alpha val="43137"/>
                            </a:srgbClr>
                          </a:outerShdw>
                        </a:effectLst>
                        <a:latin typeface="Calibri"/>
                      </a:endParaRPr>
                    </a:p>
                  </a:txBody>
                  <a:tcPr marL="9525" marR="9525" marT="9525" marB="0" anchor="ctr">
                    <a:solidFill>
                      <a:schemeClr val="accent4">
                        <a:lumMod val="60000"/>
                        <a:lumOff val="40000"/>
                      </a:schemeClr>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40</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FFFF0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3,3</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00B0F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132</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FFFF0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 33</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00B0F0"/>
                    </a:solidFill>
                  </a:tcPr>
                </a:tc>
                <a:extLst>
                  <a:ext uri="{0D108BD9-81ED-4DB2-BD59-A6C34878D82A}">
                    <a16:rowId xmlns:a16="http://schemas.microsoft.com/office/drawing/2014/main" val="10001"/>
                  </a:ext>
                </a:extLst>
              </a:tr>
              <a:tr h="967307">
                <a:tc>
                  <a:txBody>
                    <a:bodyPr/>
                    <a:lstStyle/>
                    <a:p>
                      <a:pPr algn="ctr" fontAlgn="ctr"/>
                      <a:r>
                        <a:rPr lang="tr-TR" sz="3600" b="1" u="none" strike="noStrike" dirty="0">
                          <a:solidFill>
                            <a:srgbClr val="FF0000"/>
                          </a:solidFill>
                          <a:effectLst>
                            <a:outerShdw blurRad="38100" dist="38100" dir="2700000" algn="tl">
                              <a:srgbClr val="000000">
                                <a:alpha val="43137"/>
                              </a:srgbClr>
                            </a:outerShdw>
                          </a:effectLst>
                        </a:rPr>
                        <a:t>Matematik</a:t>
                      </a:r>
                      <a:endParaRPr lang="tr-TR" sz="3600" b="1" i="0" u="none" strike="noStrike" dirty="0">
                        <a:solidFill>
                          <a:srgbClr val="FF0000"/>
                        </a:solidFill>
                        <a:effectLst>
                          <a:outerShdw blurRad="38100" dist="38100" dir="2700000" algn="tl">
                            <a:srgbClr val="000000">
                              <a:alpha val="43137"/>
                            </a:srgbClr>
                          </a:outerShdw>
                        </a:effectLst>
                        <a:latin typeface="Calibri"/>
                      </a:endParaRPr>
                    </a:p>
                  </a:txBody>
                  <a:tcPr marL="9525" marR="9525" marT="9525" marB="0" anchor="ctr">
                    <a:solidFill>
                      <a:schemeClr val="accent4">
                        <a:lumMod val="60000"/>
                        <a:lumOff val="40000"/>
                      </a:schemeClr>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40</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FFFF0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3,3</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00B0F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132</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FFFF0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 33</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00B0F0"/>
                    </a:solidFill>
                  </a:tcPr>
                </a:tc>
                <a:extLst>
                  <a:ext uri="{0D108BD9-81ED-4DB2-BD59-A6C34878D82A}">
                    <a16:rowId xmlns:a16="http://schemas.microsoft.com/office/drawing/2014/main" val="10002"/>
                  </a:ext>
                </a:extLst>
              </a:tr>
              <a:tr h="967307">
                <a:tc>
                  <a:txBody>
                    <a:bodyPr/>
                    <a:lstStyle/>
                    <a:p>
                      <a:pPr algn="ctr" fontAlgn="ctr"/>
                      <a:r>
                        <a:rPr lang="tr-TR" sz="3600" b="1" u="none" strike="noStrike" dirty="0">
                          <a:solidFill>
                            <a:srgbClr val="FF0000"/>
                          </a:solidFill>
                          <a:effectLst>
                            <a:outerShdw blurRad="38100" dist="38100" dir="2700000" algn="tl">
                              <a:srgbClr val="000000">
                                <a:alpha val="43137"/>
                              </a:srgbClr>
                            </a:outerShdw>
                          </a:effectLst>
                        </a:rPr>
                        <a:t>Sosyal Bil. </a:t>
                      </a:r>
                      <a:endParaRPr lang="tr-TR" sz="3600" b="1" i="0" u="none" strike="noStrike" dirty="0">
                        <a:solidFill>
                          <a:srgbClr val="FF0000"/>
                        </a:solidFill>
                        <a:effectLst>
                          <a:outerShdw blurRad="38100" dist="38100" dir="2700000" algn="tl">
                            <a:srgbClr val="000000">
                              <a:alpha val="43137"/>
                            </a:srgbClr>
                          </a:outerShdw>
                        </a:effectLst>
                        <a:latin typeface="Calibri"/>
                      </a:endParaRPr>
                    </a:p>
                  </a:txBody>
                  <a:tcPr marL="9525" marR="9525" marT="9525" marB="0" anchor="ctr">
                    <a:solidFill>
                      <a:schemeClr val="accent4">
                        <a:lumMod val="60000"/>
                        <a:lumOff val="40000"/>
                      </a:schemeClr>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20</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FFFF0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3,4</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00B0F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68</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FFFF0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 17</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00B0F0"/>
                    </a:solidFill>
                  </a:tcPr>
                </a:tc>
                <a:extLst>
                  <a:ext uri="{0D108BD9-81ED-4DB2-BD59-A6C34878D82A}">
                    <a16:rowId xmlns:a16="http://schemas.microsoft.com/office/drawing/2014/main" val="10003"/>
                  </a:ext>
                </a:extLst>
              </a:tr>
              <a:tr h="839807">
                <a:tc>
                  <a:txBody>
                    <a:bodyPr/>
                    <a:lstStyle/>
                    <a:p>
                      <a:pPr algn="ctr" fontAlgn="ctr"/>
                      <a:r>
                        <a:rPr lang="tr-TR" sz="3600" b="1" u="none" strike="noStrike" dirty="0">
                          <a:solidFill>
                            <a:srgbClr val="FF0000"/>
                          </a:solidFill>
                          <a:effectLst>
                            <a:outerShdw blurRad="38100" dist="38100" dir="2700000" algn="tl">
                              <a:srgbClr val="000000">
                                <a:alpha val="43137"/>
                              </a:srgbClr>
                            </a:outerShdw>
                          </a:effectLst>
                        </a:rPr>
                        <a:t>Fen Bil. </a:t>
                      </a:r>
                      <a:endParaRPr lang="tr-TR" sz="3600" b="1" i="0" u="none" strike="noStrike" dirty="0">
                        <a:solidFill>
                          <a:srgbClr val="FF0000"/>
                        </a:solidFill>
                        <a:effectLst>
                          <a:outerShdw blurRad="38100" dist="38100" dir="2700000" algn="tl">
                            <a:srgbClr val="000000">
                              <a:alpha val="43137"/>
                            </a:srgbClr>
                          </a:outerShdw>
                        </a:effectLst>
                        <a:latin typeface="Calibri"/>
                      </a:endParaRPr>
                    </a:p>
                  </a:txBody>
                  <a:tcPr marL="9525" marR="9525" marT="9525" marB="0" anchor="ctr">
                    <a:solidFill>
                      <a:schemeClr val="accent4">
                        <a:lumMod val="60000"/>
                        <a:lumOff val="40000"/>
                      </a:schemeClr>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20</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FFFF0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3,4</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00B0F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68</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FFFF0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 17</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00B0F0"/>
                    </a:solidFill>
                  </a:tcPr>
                </a:tc>
                <a:extLst>
                  <a:ext uri="{0D108BD9-81ED-4DB2-BD59-A6C34878D82A}">
                    <a16:rowId xmlns:a16="http://schemas.microsoft.com/office/drawing/2014/main" val="10004"/>
                  </a:ext>
                </a:extLst>
              </a:tr>
            </a:tbl>
          </a:graphicData>
        </a:graphic>
      </p:graphicFrame>
      <p:sp>
        <p:nvSpPr>
          <p:cNvPr id="2" name="Metin kutusu 1"/>
          <p:cNvSpPr txBox="1"/>
          <p:nvPr/>
        </p:nvSpPr>
        <p:spPr>
          <a:xfrm>
            <a:off x="618186" y="6387921"/>
            <a:ext cx="11475076" cy="646331"/>
          </a:xfrm>
          <a:prstGeom prst="rect">
            <a:avLst/>
          </a:prstGeom>
          <a:noFill/>
        </p:spPr>
        <p:txBody>
          <a:bodyPr wrap="square" rtlCol="0">
            <a:spAutoFit/>
          </a:bodyPr>
          <a:lstStyle/>
          <a:p>
            <a:pPr algn="ctr"/>
            <a:r>
              <a:rPr lang="tr-TR" sz="1800" b="1" dirty="0">
                <a:solidFill>
                  <a:srgbClr val="FF0000"/>
                </a:solidFill>
                <a:effectLst>
                  <a:outerShdw blurRad="38100" dist="38100" dir="2700000" algn="tl">
                    <a:srgbClr val="000000">
                      <a:alpha val="43137"/>
                    </a:srgbClr>
                  </a:outerShdw>
                </a:effectLst>
              </a:rPr>
              <a:t>NOT: </a:t>
            </a:r>
            <a:r>
              <a:rPr lang="tr-TR" sz="1800" b="1" dirty="0">
                <a:effectLst>
                  <a:outerShdw blurRad="38100" dist="38100" dir="2700000" algn="tl">
                    <a:srgbClr val="000000">
                      <a:alpha val="43137"/>
                    </a:srgbClr>
                  </a:outerShdw>
                </a:effectLst>
              </a:rPr>
              <a:t>BU TABLODAKİ NET DEĞERLERİ SADECE TYT PUANIN HESAPLANMASI İÇİN GEÇERLİ. İLERLEYEN SLAYTLARDA BU DEĞERLERİN, YKS DEĞERLENDİRMESİNDE TYT’NİN %40’LIK ETKİSİ DOĞRULTUSUNDA DEĞİŞECEĞİNİ GÖRECEKSİNİZ.</a:t>
            </a:r>
          </a:p>
        </p:txBody>
      </p:sp>
      <p:grpSp>
        <p:nvGrpSpPr>
          <p:cNvPr id="6" name="Grup 5"/>
          <p:cNvGrpSpPr/>
          <p:nvPr/>
        </p:nvGrpSpPr>
        <p:grpSpPr>
          <a:xfrm>
            <a:off x="161413" y="103870"/>
            <a:ext cx="12519305" cy="656579"/>
            <a:chOff x="161412" y="86465"/>
            <a:chExt cx="12519305" cy="408328"/>
          </a:xfrm>
        </p:grpSpPr>
        <p:pic>
          <p:nvPicPr>
            <p:cNvPr id="7" name="Resim 6"/>
            <p:cNvPicPr>
              <a:picLocks noChangeAspect="1"/>
            </p:cNvPicPr>
            <p:nvPr/>
          </p:nvPicPr>
          <p:blipFill>
            <a:blip r:embed="rId2"/>
            <a:stretch>
              <a:fillRect/>
            </a:stretch>
          </p:blipFill>
          <p:spPr>
            <a:xfrm>
              <a:off x="161412" y="86465"/>
              <a:ext cx="12519305" cy="408328"/>
            </a:xfrm>
            <a:prstGeom prst="rect">
              <a:avLst/>
            </a:prstGeom>
          </p:spPr>
        </p:pic>
        <p:sp>
          <p:nvSpPr>
            <p:cNvPr id="8" name="Metin kutusu 7"/>
            <p:cNvSpPr txBox="1"/>
            <p:nvPr/>
          </p:nvSpPr>
          <p:spPr>
            <a:xfrm>
              <a:off x="161412" y="136555"/>
              <a:ext cx="11420988" cy="315821"/>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TYT PUANI HESAPLAMA YÖNTEMİ</a:t>
              </a:r>
            </a:p>
          </p:txBody>
        </p:sp>
      </p:grpSp>
    </p:spTree>
    <p:extLst>
      <p:ext uri="{BB962C8B-B14F-4D97-AF65-F5344CB8AC3E}">
        <p14:creationId xmlns:p14="http://schemas.microsoft.com/office/powerpoint/2010/main" val="138136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6"/>
          <p:cNvSpPr>
            <a:spLocks noChangeArrowheads="1" noChangeShapeType="1" noTextEdit="1"/>
          </p:cNvSpPr>
          <p:nvPr/>
        </p:nvSpPr>
        <p:spPr bwMode="auto">
          <a:xfrm>
            <a:off x="1742694" y="543503"/>
            <a:ext cx="9996776" cy="935038"/>
          </a:xfrm>
          <a:prstGeom prst="rect">
            <a:avLst/>
          </a:prstGeom>
          <a:solidFill>
            <a:schemeClr val="accent1">
              <a:lumMod val="75000"/>
            </a:schemeClr>
          </a:solidFill>
        </p:spPr>
        <p:txBody>
          <a:bodyPr wrap="none" fromWordArt="1">
            <a:prstTxWarp prst="textPlain">
              <a:avLst>
                <a:gd name="adj" fmla="val 50000"/>
              </a:avLst>
            </a:prstTxWarp>
          </a:bodyPr>
          <a:lstStyle/>
          <a:p>
            <a:pPr algn="ctr"/>
            <a:r>
              <a:rPr lang="tr-TR" sz="3600" b="1" kern="10" spc="720" dirty="0">
                <a:ln w="9525">
                  <a:noFill/>
                  <a:round/>
                  <a:headEnd/>
                  <a:tailEnd/>
                </a:ln>
                <a:solidFill>
                  <a:srgbClr val="FFFF00"/>
                </a:solidFill>
                <a:latin typeface="Century Gothic" pitchFamily="34" charset="0"/>
              </a:rPr>
              <a:t>TYT </a:t>
            </a:r>
            <a:r>
              <a:rPr lang="tr-TR" sz="3600" b="1" kern="10" spc="720" dirty="0">
                <a:ln w="9525">
                  <a:noFill/>
                  <a:round/>
                  <a:headEnd/>
                  <a:tailEnd/>
                </a:ln>
                <a:solidFill>
                  <a:schemeClr val="accent3">
                    <a:lumMod val="40000"/>
                    <a:lumOff val="60000"/>
                  </a:schemeClr>
                </a:solidFill>
                <a:latin typeface="Century Gothic" pitchFamily="34" charset="0"/>
              </a:rPr>
              <a:t>ZAMAN</a:t>
            </a:r>
            <a:r>
              <a:rPr lang="tr-TR" sz="3600" b="1" kern="10" spc="720" dirty="0">
                <a:ln w="9525">
                  <a:noFill/>
                  <a:round/>
                  <a:headEnd/>
                  <a:tailEnd/>
                </a:ln>
                <a:latin typeface="Century Gothic" pitchFamily="34" charset="0"/>
              </a:rPr>
              <a:t> VE </a:t>
            </a:r>
            <a:r>
              <a:rPr lang="tr-TR" sz="3600" b="1" kern="10" spc="720" dirty="0">
                <a:ln w="9525">
                  <a:noFill/>
                  <a:round/>
                  <a:headEnd/>
                  <a:tailEnd/>
                </a:ln>
                <a:solidFill>
                  <a:schemeClr val="bg1"/>
                </a:solidFill>
                <a:latin typeface="Century Gothic" pitchFamily="34" charset="0"/>
              </a:rPr>
              <a:t>STRES</a:t>
            </a:r>
            <a:r>
              <a:rPr lang="tr-TR" sz="3600" b="1" kern="10" spc="720" dirty="0">
                <a:ln w="9525">
                  <a:noFill/>
                  <a:round/>
                  <a:headEnd/>
                  <a:tailEnd/>
                </a:ln>
                <a:latin typeface="Century Gothic" pitchFamily="34" charset="0"/>
              </a:rPr>
              <a:t> ÖLÇER.</a:t>
            </a:r>
          </a:p>
        </p:txBody>
      </p:sp>
      <p:pic>
        <p:nvPicPr>
          <p:cNvPr id="4" name="Picture 2" descr="ZAMAN ile ilgili görsel sonucu"/>
          <p:cNvPicPr>
            <a:picLocks noChangeAspect="1" noChangeArrowheads="1"/>
          </p:cNvPicPr>
          <p:nvPr/>
        </p:nvPicPr>
        <p:blipFill>
          <a:blip r:embed="rId2"/>
          <a:srcRect/>
          <a:stretch>
            <a:fillRect/>
          </a:stretch>
        </p:blipFill>
        <p:spPr bwMode="auto">
          <a:xfrm>
            <a:off x="479394" y="1752871"/>
            <a:ext cx="5247964" cy="3514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2" descr="Kadınlar için stres ile başa çıkmanın yolları! Uzmanlar ne öneriy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4985" y="1834290"/>
            <a:ext cx="5491912" cy="34249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6242" y="5983550"/>
            <a:ext cx="2143125" cy="100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74177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ilt">
  <a:themeElements>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1_Cilt">
  <a:themeElements>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3275</TotalTime>
  <Words>3848</Words>
  <Application>Microsoft Office PowerPoint</Application>
  <PresentationFormat>Özel</PresentationFormat>
  <Paragraphs>788</Paragraphs>
  <Slides>45</Slides>
  <Notes>0</Notes>
  <HiddenSlides>0</HiddenSlides>
  <MMClips>0</MMClips>
  <ScaleCrop>false</ScaleCrop>
  <HeadingPairs>
    <vt:vector size="8" baseType="variant">
      <vt:variant>
        <vt:lpstr>Kullanılan Yazı Tipleri</vt:lpstr>
      </vt:variant>
      <vt:variant>
        <vt:i4>15</vt:i4>
      </vt:variant>
      <vt:variant>
        <vt:lpstr>Tema</vt:lpstr>
      </vt:variant>
      <vt:variant>
        <vt:i4>4</vt:i4>
      </vt:variant>
      <vt:variant>
        <vt:lpstr>Eklenmiş OLE Hizmet Programları</vt:lpstr>
      </vt:variant>
      <vt:variant>
        <vt:i4>1</vt:i4>
      </vt:variant>
      <vt:variant>
        <vt:lpstr>Slayt Başlıkları</vt:lpstr>
      </vt:variant>
      <vt:variant>
        <vt:i4>45</vt:i4>
      </vt:variant>
    </vt:vector>
  </HeadingPairs>
  <TitlesOfParts>
    <vt:vector size="65" baseType="lpstr">
      <vt:lpstr>Akrobat Light</vt:lpstr>
      <vt:lpstr>Arial</vt:lpstr>
      <vt:lpstr>Arial Black</vt:lpstr>
      <vt:lpstr>Book Antiqua</vt:lpstr>
      <vt:lpstr>Bookman Old Style</vt:lpstr>
      <vt:lpstr>Calibri</vt:lpstr>
      <vt:lpstr>Calisto MT</vt:lpstr>
      <vt:lpstr>Century Gothic</vt:lpstr>
      <vt:lpstr>Franklin Gothic Book</vt:lpstr>
      <vt:lpstr>Perpetua</vt:lpstr>
      <vt:lpstr>Segoe UI</vt:lpstr>
      <vt:lpstr>Tahoma</vt:lpstr>
      <vt:lpstr>Times New Roman</vt:lpstr>
      <vt:lpstr>Wingdings</vt:lpstr>
      <vt:lpstr>Wingdings 2</vt:lpstr>
      <vt:lpstr>Cilt</vt:lpstr>
      <vt:lpstr>1_Cilt</vt:lpstr>
      <vt:lpstr>Hisse Senedi</vt:lpstr>
      <vt:lpstr>Ofis Teması</vt:lpstr>
      <vt:lpstr>Bit Eşlem Resmi</vt:lpstr>
      <vt:lpstr>PowerPoint Sunusu</vt:lpstr>
      <vt:lpstr>PowerPoint Sunusu</vt:lpstr>
      <vt:lpstr>PowerPoint Sunusu</vt:lpstr>
      <vt:lpstr>PowerPoint Sunusu</vt:lpstr>
      <vt:lpstr>PowerPoint Sunusu</vt:lpstr>
      <vt:lpstr>PowerPoint Sunusu</vt:lpstr>
      <vt:lpstr>PowerPoint Sunusu</vt:lpstr>
      <vt:lpstr>TYT PUANININ HESAPLANMASINDA DERSLERİN ‘’1 NET’’E KARŞILIK GELEN DEĞERİ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ASKERİ OKULLAR (MSÜ)</vt:lpstr>
      <vt:lpstr>POLİS MESLEK YÜKSEK OKULU (PMYO)</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Arıf KOÇAK</dc:creator>
  <cp:lastModifiedBy>ezgiunur.60@gmail.com</cp:lastModifiedBy>
  <cp:revision>734</cp:revision>
  <dcterms:created xsi:type="dcterms:W3CDTF">2018-11-22T18:54:21Z</dcterms:created>
  <dcterms:modified xsi:type="dcterms:W3CDTF">2021-09-07T12:16:47Z</dcterms:modified>
</cp:coreProperties>
</file>